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58" r:id="rId5"/>
    <p:sldId id="277" r:id="rId6"/>
    <p:sldId id="276" r:id="rId7"/>
    <p:sldId id="272" r:id="rId8"/>
    <p:sldId id="271" r:id="rId9"/>
    <p:sldId id="270" r:id="rId10"/>
    <p:sldId id="278" r:id="rId11"/>
    <p:sldId id="279" r:id="rId12"/>
    <p:sldId id="260" r:id="rId13"/>
    <p:sldId id="280" r:id="rId14"/>
    <p:sldId id="264" r:id="rId15"/>
    <p:sldId id="259" r:id="rId16"/>
    <p:sldId id="281" r:id="rId17"/>
    <p:sldId id="282" r:id="rId18"/>
    <p:sldId id="268" r:id="rId19"/>
    <p:sldId id="273" r:id="rId20"/>
    <p:sldId id="274" r:id="rId21"/>
    <p:sldId id="269" r:id="rId22"/>
    <p:sldId id="283" r:id="rId23"/>
    <p:sldId id="284" r:id="rId24"/>
    <p:sldId id="285" r:id="rId25"/>
    <p:sldId id="286" r:id="rId26"/>
    <p:sldId id="265" r:id="rId27"/>
    <p:sldId id="266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03A97A50-1120-481A-8587-F95DC8B120F1}">
          <p14:sldIdLst>
            <p14:sldId id="256"/>
            <p14:sldId id="257"/>
            <p14:sldId id="258"/>
            <p14:sldId id="277"/>
            <p14:sldId id="276"/>
            <p14:sldId id="272"/>
            <p14:sldId id="271"/>
            <p14:sldId id="270"/>
            <p14:sldId id="278"/>
            <p14:sldId id="279"/>
          </p14:sldIdLst>
        </p14:section>
        <p14:section name="Ikke-navngivet sektion" id="{A3172771-61FA-4BD0-BD4D-A99333A80721}">
          <p14:sldIdLst>
            <p14:sldId id="260"/>
            <p14:sldId id="280"/>
            <p14:sldId id="264"/>
            <p14:sldId id="259"/>
            <p14:sldId id="281"/>
            <p14:sldId id="282"/>
            <p14:sldId id="268"/>
            <p14:sldId id="273"/>
            <p14:sldId id="274"/>
            <p14:sldId id="269"/>
            <p14:sldId id="283"/>
            <p14:sldId id="284"/>
            <p14:sldId id="285"/>
            <p14:sldId id="286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5" d="100"/>
          <a:sy n="75" d="100"/>
        </p:scale>
        <p:origin x="2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D3CF1E-C6DD-4232-B8BD-0DF4E460DCB2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E5A27405-2843-49A8-B207-58340430319B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sz="2000" i="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Aftale om et Grønt Danmark</a:t>
          </a:r>
          <a:endParaRPr lang="da-DK" sz="2000" i="0" dirty="0"/>
        </a:p>
      </dgm:t>
    </dgm:pt>
    <dgm:pt modelId="{08DEE5DC-506C-43EB-BF68-336EF479534A}" type="parTrans" cxnId="{34D2F4BF-070D-4413-B8BB-EA91AD3453A1}">
      <dgm:prSet/>
      <dgm:spPr/>
      <dgm:t>
        <a:bodyPr/>
        <a:lstStyle/>
        <a:p>
          <a:endParaRPr lang="da-DK"/>
        </a:p>
      </dgm:t>
    </dgm:pt>
    <dgm:pt modelId="{A7A454CB-1F20-4018-8F44-A0DEE9B3E735}" type="sibTrans" cxnId="{34D2F4BF-070D-4413-B8BB-EA91AD3453A1}">
      <dgm:prSet/>
      <dgm:spPr/>
      <dgm:t>
        <a:bodyPr/>
        <a:lstStyle/>
        <a:p>
          <a:endParaRPr lang="da-DK"/>
        </a:p>
      </dgm:t>
    </dgm:pt>
    <dgm:pt modelId="{0F621B2A-96E1-4E9A-A1AA-96FFF53D1D98}">
      <dgm:prSet phldrT="[Teks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Aftale om Implementering af et Grønt Danmark </a:t>
          </a:r>
        </a:p>
      </dgm:t>
    </dgm:pt>
    <dgm:pt modelId="{E2791842-98B2-4C0E-B440-61A35AFA51FA}" type="parTrans" cxnId="{34DD4214-BBC9-4257-89B6-455C367D5432}">
      <dgm:prSet/>
      <dgm:spPr/>
      <dgm:t>
        <a:bodyPr/>
        <a:lstStyle/>
        <a:p>
          <a:endParaRPr lang="da-DK"/>
        </a:p>
      </dgm:t>
    </dgm:pt>
    <dgm:pt modelId="{B959CD2F-CBAC-4EF0-91E9-F82C5D103BAB}" type="sibTrans" cxnId="{34DD4214-BBC9-4257-89B6-455C367D5432}">
      <dgm:prSet/>
      <dgm:spPr/>
      <dgm:t>
        <a:bodyPr/>
        <a:lstStyle/>
        <a:p>
          <a:endParaRPr lang="da-DK"/>
        </a:p>
      </dgm:t>
    </dgm:pt>
    <dgm:pt modelId="{5BDC562C-0A5A-4EBA-AA4D-EC73ABC5807B}">
      <dgm:prSet phldrT="[Tekst]" custT="1"/>
      <dgm:spPr>
        <a:solidFill>
          <a:schemeClr val="accent6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da-DK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Rammeaftale </a:t>
          </a:r>
        </a:p>
      </dgm:t>
    </dgm:pt>
    <dgm:pt modelId="{6DCA6087-847C-4955-9468-22B4B3855F63}" type="parTrans" cxnId="{E9C60798-01CD-472B-B6AD-BED5E5A8FF04}">
      <dgm:prSet/>
      <dgm:spPr/>
      <dgm:t>
        <a:bodyPr/>
        <a:lstStyle/>
        <a:p>
          <a:endParaRPr lang="da-DK"/>
        </a:p>
      </dgm:t>
    </dgm:pt>
    <dgm:pt modelId="{23A90831-4A08-4F0D-B971-FF2FF8C133B0}" type="sibTrans" cxnId="{E9C60798-01CD-472B-B6AD-BED5E5A8FF04}">
      <dgm:prSet/>
      <dgm:spPr/>
      <dgm:t>
        <a:bodyPr/>
        <a:lstStyle/>
        <a:p>
          <a:endParaRPr lang="da-DK"/>
        </a:p>
      </dgm:t>
    </dgm:pt>
    <dgm:pt modelId="{70D7CF2B-CC29-469B-B54B-4A61AF3C69FE}" type="pres">
      <dgm:prSet presAssocID="{27D3CF1E-C6DD-4232-B8BD-0DF4E460DCB2}" presName="Name0" presStyleCnt="0">
        <dgm:presLayoutVars>
          <dgm:dir/>
          <dgm:resizeHandles val="exact"/>
        </dgm:presLayoutVars>
      </dgm:prSet>
      <dgm:spPr/>
    </dgm:pt>
    <dgm:pt modelId="{1511B270-5BB7-461A-A7CC-F3623585DE3E}" type="pres">
      <dgm:prSet presAssocID="{E5A27405-2843-49A8-B207-58340430319B}" presName="node" presStyleLbl="node1" presStyleIdx="0" presStyleCnt="3" custScaleX="91103">
        <dgm:presLayoutVars>
          <dgm:bulletEnabled val="1"/>
        </dgm:presLayoutVars>
      </dgm:prSet>
      <dgm:spPr/>
    </dgm:pt>
    <dgm:pt modelId="{7CB3F766-0F4F-4E6C-8150-F4FEC8C8CC1D}" type="pres">
      <dgm:prSet presAssocID="{A7A454CB-1F20-4018-8F44-A0DEE9B3E735}" presName="sibTrans" presStyleCnt="0"/>
      <dgm:spPr/>
    </dgm:pt>
    <dgm:pt modelId="{4DC95A93-7D76-4032-A167-00416137EDD6}" type="pres">
      <dgm:prSet presAssocID="{0F621B2A-96E1-4E9A-A1AA-96FFF53D1D98}" presName="node" presStyleLbl="node1" presStyleIdx="1" presStyleCnt="3" custScaleX="98832">
        <dgm:presLayoutVars>
          <dgm:bulletEnabled val="1"/>
        </dgm:presLayoutVars>
      </dgm:prSet>
      <dgm:spPr/>
    </dgm:pt>
    <dgm:pt modelId="{5914F0FC-1E54-42E3-A2DA-04A2ED1A534A}" type="pres">
      <dgm:prSet presAssocID="{B959CD2F-CBAC-4EF0-91E9-F82C5D103BAB}" presName="sibTrans" presStyleCnt="0"/>
      <dgm:spPr/>
    </dgm:pt>
    <dgm:pt modelId="{0A9B7A4B-4953-4476-B00E-2846036B87F4}" type="pres">
      <dgm:prSet presAssocID="{5BDC562C-0A5A-4EBA-AA4D-EC73ABC5807B}" presName="node" presStyleLbl="node1" presStyleIdx="2" presStyleCnt="3" custScaleX="98420" custLinFactNeighborX="1901">
        <dgm:presLayoutVars>
          <dgm:bulletEnabled val="1"/>
        </dgm:presLayoutVars>
      </dgm:prSet>
      <dgm:spPr/>
    </dgm:pt>
  </dgm:ptLst>
  <dgm:cxnLst>
    <dgm:cxn modelId="{EF4B0E00-BA9F-465D-910E-C6A769C2A071}" type="presOf" srcId="{0F621B2A-96E1-4E9A-A1AA-96FFF53D1D98}" destId="{4DC95A93-7D76-4032-A167-00416137EDD6}" srcOrd="0" destOrd="0" presId="urn:microsoft.com/office/officeart/2005/8/layout/hList6"/>
    <dgm:cxn modelId="{34DD4214-BBC9-4257-89B6-455C367D5432}" srcId="{27D3CF1E-C6DD-4232-B8BD-0DF4E460DCB2}" destId="{0F621B2A-96E1-4E9A-A1AA-96FFF53D1D98}" srcOrd="1" destOrd="0" parTransId="{E2791842-98B2-4C0E-B440-61A35AFA51FA}" sibTransId="{B959CD2F-CBAC-4EF0-91E9-F82C5D103BAB}"/>
    <dgm:cxn modelId="{89079425-4AC8-4A36-AFCB-0FE3E6ADA18A}" type="presOf" srcId="{5BDC562C-0A5A-4EBA-AA4D-EC73ABC5807B}" destId="{0A9B7A4B-4953-4476-B00E-2846036B87F4}" srcOrd="0" destOrd="0" presId="urn:microsoft.com/office/officeart/2005/8/layout/hList6"/>
    <dgm:cxn modelId="{F4F08F7A-EAB8-4861-B9C9-87326140068E}" type="presOf" srcId="{27D3CF1E-C6DD-4232-B8BD-0DF4E460DCB2}" destId="{70D7CF2B-CC29-469B-B54B-4A61AF3C69FE}" srcOrd="0" destOrd="0" presId="urn:microsoft.com/office/officeart/2005/8/layout/hList6"/>
    <dgm:cxn modelId="{E9C60798-01CD-472B-B6AD-BED5E5A8FF04}" srcId="{27D3CF1E-C6DD-4232-B8BD-0DF4E460DCB2}" destId="{5BDC562C-0A5A-4EBA-AA4D-EC73ABC5807B}" srcOrd="2" destOrd="0" parTransId="{6DCA6087-847C-4955-9468-22B4B3855F63}" sibTransId="{23A90831-4A08-4F0D-B971-FF2FF8C133B0}"/>
    <dgm:cxn modelId="{34D2F4BF-070D-4413-B8BB-EA91AD3453A1}" srcId="{27D3CF1E-C6DD-4232-B8BD-0DF4E460DCB2}" destId="{E5A27405-2843-49A8-B207-58340430319B}" srcOrd="0" destOrd="0" parTransId="{08DEE5DC-506C-43EB-BF68-336EF479534A}" sibTransId="{A7A454CB-1F20-4018-8F44-A0DEE9B3E735}"/>
    <dgm:cxn modelId="{C146ADDC-15A4-458C-8A83-ED6623EB0884}" type="presOf" srcId="{E5A27405-2843-49A8-B207-58340430319B}" destId="{1511B270-5BB7-461A-A7CC-F3623585DE3E}" srcOrd="0" destOrd="0" presId="urn:microsoft.com/office/officeart/2005/8/layout/hList6"/>
    <dgm:cxn modelId="{FDB82F61-BB64-4F89-A9DB-6B3AF06B1F50}" type="presParOf" srcId="{70D7CF2B-CC29-469B-B54B-4A61AF3C69FE}" destId="{1511B270-5BB7-461A-A7CC-F3623585DE3E}" srcOrd="0" destOrd="0" presId="urn:microsoft.com/office/officeart/2005/8/layout/hList6"/>
    <dgm:cxn modelId="{048FFF5C-8490-4769-811F-4211BF8EFF4D}" type="presParOf" srcId="{70D7CF2B-CC29-469B-B54B-4A61AF3C69FE}" destId="{7CB3F766-0F4F-4E6C-8150-F4FEC8C8CC1D}" srcOrd="1" destOrd="0" presId="urn:microsoft.com/office/officeart/2005/8/layout/hList6"/>
    <dgm:cxn modelId="{100D9ECD-2433-40CC-9861-81D6DFA6EA74}" type="presParOf" srcId="{70D7CF2B-CC29-469B-B54B-4A61AF3C69FE}" destId="{4DC95A93-7D76-4032-A167-00416137EDD6}" srcOrd="2" destOrd="0" presId="urn:microsoft.com/office/officeart/2005/8/layout/hList6"/>
    <dgm:cxn modelId="{D6299C9D-DB35-4DC5-9713-3C32936FDDF4}" type="presParOf" srcId="{70D7CF2B-CC29-469B-B54B-4A61AF3C69FE}" destId="{5914F0FC-1E54-42E3-A2DA-04A2ED1A534A}" srcOrd="3" destOrd="0" presId="urn:microsoft.com/office/officeart/2005/8/layout/hList6"/>
    <dgm:cxn modelId="{469B7448-D098-426E-9663-D1762A906E71}" type="presParOf" srcId="{70D7CF2B-CC29-469B-B54B-4A61AF3C69FE}" destId="{0A9B7A4B-4953-4476-B00E-2846036B87F4}" srcOrd="4" destOrd="0" presId="urn:microsoft.com/office/officeart/2005/8/layout/h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8833AC-2483-4541-B53F-334C095C9E26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AAAE801-D0D0-40A9-A6FB-EBB8E7B3BE64}">
      <dgm:prSet phldrT="[Tekst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Ministeriet for Grøn Trepart</a:t>
          </a:r>
        </a:p>
      </dgm:t>
    </dgm:pt>
    <dgm:pt modelId="{B2645027-4D00-4F80-8F87-0CF757CFDDCA}" type="parTrans" cxnId="{1F9DF736-D472-48BD-878F-5A01DBFB1747}">
      <dgm:prSet/>
      <dgm:spPr/>
      <dgm:t>
        <a:bodyPr/>
        <a:lstStyle/>
        <a:p>
          <a:endParaRPr lang="da-DK"/>
        </a:p>
      </dgm:t>
    </dgm:pt>
    <dgm:pt modelId="{DB11FBFA-F380-478B-A07F-F7C2CAC5CA59}" type="sibTrans" cxnId="{1F9DF736-D472-48BD-878F-5A01DBFB1747}">
      <dgm:prSet/>
      <dgm:spPr/>
      <dgm:t>
        <a:bodyPr/>
        <a:lstStyle/>
        <a:p>
          <a:endParaRPr lang="da-DK"/>
        </a:p>
      </dgm:t>
    </dgm:pt>
    <dgm:pt modelId="{3034C2E5-35BA-4C77-9D02-B9FAEEDC396F}">
      <dgm:prSet phldrT="[Tekst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Politisk Forum for Arealudtagning</a:t>
          </a:r>
        </a:p>
      </dgm:t>
    </dgm:pt>
    <dgm:pt modelId="{9321FBC6-D194-488C-83CF-6AAF2583D3B5}" type="parTrans" cxnId="{C4B3472D-D3C7-4806-BF29-7F0A0569A948}">
      <dgm:prSet/>
      <dgm:spPr/>
      <dgm:t>
        <a:bodyPr/>
        <a:lstStyle/>
        <a:p>
          <a:endParaRPr lang="da-DK"/>
        </a:p>
      </dgm:t>
    </dgm:pt>
    <dgm:pt modelId="{78F8F0E8-611E-42C2-85C2-FF62A30AACA0}" type="sibTrans" cxnId="{C4B3472D-D3C7-4806-BF29-7F0A0569A948}">
      <dgm:prSet/>
      <dgm:spPr/>
      <dgm:t>
        <a:bodyPr/>
        <a:lstStyle/>
        <a:p>
          <a:endParaRPr lang="da-DK"/>
        </a:p>
      </dgm:t>
    </dgm:pt>
    <dgm:pt modelId="{C1B5536F-B300-4C3B-8730-CEE12481C655}">
      <dgm:prSet phldrT="[Tekst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Styregruppe for Arealudtag</a:t>
          </a:r>
        </a:p>
      </dgm:t>
    </dgm:pt>
    <dgm:pt modelId="{F799F2B2-1B82-438A-B324-7C4E054FC8B4}" type="parTrans" cxnId="{8286B012-0028-4E40-90B2-13887E475628}">
      <dgm:prSet/>
      <dgm:spPr/>
      <dgm:t>
        <a:bodyPr/>
        <a:lstStyle/>
        <a:p>
          <a:endParaRPr lang="da-DK"/>
        </a:p>
      </dgm:t>
    </dgm:pt>
    <dgm:pt modelId="{D0B6F36A-C060-407F-8816-061A10F86DA8}" type="sibTrans" cxnId="{8286B012-0028-4E40-90B2-13887E475628}">
      <dgm:prSet/>
      <dgm:spPr/>
      <dgm:t>
        <a:bodyPr/>
        <a:lstStyle/>
        <a:p>
          <a:endParaRPr lang="da-DK"/>
        </a:p>
      </dgm:t>
    </dgm:pt>
    <dgm:pt modelId="{36EE29EC-D540-4B44-A95C-A855D7C4BC02}">
      <dgm:prSet phldrT="[Tekst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Task Force Arealudtag Syddanmark</a:t>
          </a:r>
        </a:p>
      </dgm:t>
    </dgm:pt>
    <dgm:pt modelId="{EC03583E-2E18-45C7-837A-6A832C55F559}" type="parTrans" cxnId="{AEDE5E54-E7E8-4890-ADC1-F2D88888ACD7}">
      <dgm:prSet/>
      <dgm:spPr/>
      <dgm:t>
        <a:bodyPr/>
        <a:lstStyle/>
        <a:p>
          <a:endParaRPr lang="da-DK"/>
        </a:p>
      </dgm:t>
    </dgm:pt>
    <dgm:pt modelId="{76CD2877-626D-4F6C-8661-674FBD9BD095}" type="sibTrans" cxnId="{AEDE5E54-E7E8-4890-ADC1-F2D88888ACD7}">
      <dgm:prSet/>
      <dgm:spPr/>
      <dgm:t>
        <a:bodyPr/>
        <a:lstStyle/>
        <a:p>
          <a:endParaRPr lang="da-DK"/>
        </a:p>
      </dgm:t>
    </dgm:pt>
    <dgm:pt modelId="{E334AB88-4E4F-4660-81F7-50760AA6E096}" type="pres">
      <dgm:prSet presAssocID="{808833AC-2483-4541-B53F-334C095C9E26}" presName="compositeShape" presStyleCnt="0">
        <dgm:presLayoutVars>
          <dgm:dir/>
          <dgm:resizeHandles/>
        </dgm:presLayoutVars>
      </dgm:prSet>
      <dgm:spPr/>
    </dgm:pt>
    <dgm:pt modelId="{26BE1000-CDBA-4C1E-8DBC-8349A3B88AA0}" type="pres">
      <dgm:prSet presAssocID="{808833AC-2483-4541-B53F-334C095C9E26}" presName="pyramid" presStyleLbl="node1" presStyleIdx="0" presStyleCnt="1"/>
      <dgm:spPr>
        <a:solidFill>
          <a:schemeClr val="accent6">
            <a:lumMod val="75000"/>
          </a:schemeClr>
        </a:solidFill>
      </dgm:spPr>
    </dgm:pt>
    <dgm:pt modelId="{E8AB2DD8-CC4A-4918-9196-E8D671DF642C}" type="pres">
      <dgm:prSet presAssocID="{808833AC-2483-4541-B53F-334C095C9E26}" presName="theList" presStyleCnt="0"/>
      <dgm:spPr/>
    </dgm:pt>
    <dgm:pt modelId="{9470098F-B1DA-4E4C-93B8-4982524475B4}" type="pres">
      <dgm:prSet presAssocID="{FAAAE801-D0D0-40A9-A6FB-EBB8E7B3BE64}" presName="aNode" presStyleLbl="fgAcc1" presStyleIdx="0" presStyleCnt="4">
        <dgm:presLayoutVars>
          <dgm:bulletEnabled val="1"/>
        </dgm:presLayoutVars>
      </dgm:prSet>
      <dgm:spPr/>
    </dgm:pt>
    <dgm:pt modelId="{80D1A0AF-777C-4ECC-A77B-F28792B2E3EC}" type="pres">
      <dgm:prSet presAssocID="{FAAAE801-D0D0-40A9-A6FB-EBB8E7B3BE64}" presName="aSpace" presStyleCnt="0"/>
      <dgm:spPr/>
    </dgm:pt>
    <dgm:pt modelId="{FFB2FFB4-D104-44E0-A9DF-0E68B98DB4A5}" type="pres">
      <dgm:prSet presAssocID="{3034C2E5-35BA-4C77-9D02-B9FAEEDC396F}" presName="aNode" presStyleLbl="fgAcc1" presStyleIdx="1" presStyleCnt="4">
        <dgm:presLayoutVars>
          <dgm:bulletEnabled val="1"/>
        </dgm:presLayoutVars>
      </dgm:prSet>
      <dgm:spPr/>
    </dgm:pt>
    <dgm:pt modelId="{961A9BA3-7724-4DAB-94BE-E9CC3F1FE032}" type="pres">
      <dgm:prSet presAssocID="{3034C2E5-35BA-4C77-9D02-B9FAEEDC396F}" presName="aSpace" presStyleCnt="0"/>
      <dgm:spPr/>
    </dgm:pt>
    <dgm:pt modelId="{6016CBEE-9AEB-46BD-9365-B5F874CBAC3A}" type="pres">
      <dgm:prSet presAssocID="{C1B5536F-B300-4C3B-8730-CEE12481C655}" presName="aNode" presStyleLbl="fgAcc1" presStyleIdx="2" presStyleCnt="4">
        <dgm:presLayoutVars>
          <dgm:bulletEnabled val="1"/>
        </dgm:presLayoutVars>
      </dgm:prSet>
      <dgm:spPr/>
    </dgm:pt>
    <dgm:pt modelId="{1D8359D4-738F-4801-BE99-590F2C5F66DA}" type="pres">
      <dgm:prSet presAssocID="{C1B5536F-B300-4C3B-8730-CEE12481C655}" presName="aSpace" presStyleCnt="0"/>
      <dgm:spPr/>
    </dgm:pt>
    <dgm:pt modelId="{A0B22D74-85EB-4C68-8C98-BCCF9358874D}" type="pres">
      <dgm:prSet presAssocID="{36EE29EC-D540-4B44-A95C-A855D7C4BC02}" presName="aNode" presStyleLbl="fgAcc1" presStyleIdx="3" presStyleCnt="4">
        <dgm:presLayoutVars>
          <dgm:bulletEnabled val="1"/>
        </dgm:presLayoutVars>
      </dgm:prSet>
      <dgm:spPr/>
    </dgm:pt>
    <dgm:pt modelId="{7F3890BC-4C5D-4075-BF9C-E697558B1F45}" type="pres">
      <dgm:prSet presAssocID="{36EE29EC-D540-4B44-A95C-A855D7C4BC02}" presName="aSpace" presStyleCnt="0"/>
      <dgm:spPr/>
    </dgm:pt>
  </dgm:ptLst>
  <dgm:cxnLst>
    <dgm:cxn modelId="{8286B012-0028-4E40-90B2-13887E475628}" srcId="{808833AC-2483-4541-B53F-334C095C9E26}" destId="{C1B5536F-B300-4C3B-8730-CEE12481C655}" srcOrd="2" destOrd="0" parTransId="{F799F2B2-1B82-438A-B324-7C4E054FC8B4}" sibTransId="{D0B6F36A-C060-407F-8816-061A10F86DA8}"/>
    <dgm:cxn modelId="{96B4F11B-9A12-481B-8E5F-76A23C4B758F}" type="presOf" srcId="{FAAAE801-D0D0-40A9-A6FB-EBB8E7B3BE64}" destId="{9470098F-B1DA-4E4C-93B8-4982524475B4}" srcOrd="0" destOrd="0" presId="urn:microsoft.com/office/officeart/2005/8/layout/pyramid2"/>
    <dgm:cxn modelId="{C4B3472D-D3C7-4806-BF29-7F0A0569A948}" srcId="{808833AC-2483-4541-B53F-334C095C9E26}" destId="{3034C2E5-35BA-4C77-9D02-B9FAEEDC396F}" srcOrd="1" destOrd="0" parTransId="{9321FBC6-D194-488C-83CF-6AAF2583D3B5}" sibTransId="{78F8F0E8-611E-42C2-85C2-FF62A30AACA0}"/>
    <dgm:cxn modelId="{1F9DF736-D472-48BD-878F-5A01DBFB1747}" srcId="{808833AC-2483-4541-B53F-334C095C9E26}" destId="{FAAAE801-D0D0-40A9-A6FB-EBB8E7B3BE64}" srcOrd="0" destOrd="0" parTransId="{B2645027-4D00-4F80-8F87-0CF757CFDDCA}" sibTransId="{DB11FBFA-F380-478B-A07F-F7C2CAC5CA59}"/>
    <dgm:cxn modelId="{65323C66-1752-43B8-A623-02E52D71F162}" type="presOf" srcId="{36EE29EC-D540-4B44-A95C-A855D7C4BC02}" destId="{A0B22D74-85EB-4C68-8C98-BCCF9358874D}" srcOrd="0" destOrd="0" presId="urn:microsoft.com/office/officeart/2005/8/layout/pyramid2"/>
    <dgm:cxn modelId="{AEDE5E54-E7E8-4890-ADC1-F2D88888ACD7}" srcId="{808833AC-2483-4541-B53F-334C095C9E26}" destId="{36EE29EC-D540-4B44-A95C-A855D7C4BC02}" srcOrd="3" destOrd="0" parTransId="{EC03583E-2E18-45C7-837A-6A832C55F559}" sibTransId="{76CD2877-626D-4F6C-8661-674FBD9BD095}"/>
    <dgm:cxn modelId="{FB0A80A1-6CC5-4162-B92C-D165AC352087}" type="presOf" srcId="{3034C2E5-35BA-4C77-9D02-B9FAEEDC396F}" destId="{FFB2FFB4-D104-44E0-A9DF-0E68B98DB4A5}" srcOrd="0" destOrd="0" presId="urn:microsoft.com/office/officeart/2005/8/layout/pyramid2"/>
    <dgm:cxn modelId="{36A1BFA2-8B9F-48C8-B282-D6385D00B94E}" type="presOf" srcId="{808833AC-2483-4541-B53F-334C095C9E26}" destId="{E334AB88-4E4F-4660-81F7-50760AA6E096}" srcOrd="0" destOrd="0" presId="urn:microsoft.com/office/officeart/2005/8/layout/pyramid2"/>
    <dgm:cxn modelId="{D6CA5DD4-7032-42AB-A70F-EFE8C34F2B7F}" type="presOf" srcId="{C1B5536F-B300-4C3B-8730-CEE12481C655}" destId="{6016CBEE-9AEB-46BD-9365-B5F874CBAC3A}" srcOrd="0" destOrd="0" presId="urn:microsoft.com/office/officeart/2005/8/layout/pyramid2"/>
    <dgm:cxn modelId="{C62A8468-0406-474D-95FD-49816DA161F4}" type="presParOf" srcId="{E334AB88-4E4F-4660-81F7-50760AA6E096}" destId="{26BE1000-CDBA-4C1E-8DBC-8349A3B88AA0}" srcOrd="0" destOrd="0" presId="urn:microsoft.com/office/officeart/2005/8/layout/pyramid2"/>
    <dgm:cxn modelId="{1EB89190-1BEA-4E41-9879-FDD428215E76}" type="presParOf" srcId="{E334AB88-4E4F-4660-81F7-50760AA6E096}" destId="{E8AB2DD8-CC4A-4918-9196-E8D671DF642C}" srcOrd="1" destOrd="0" presId="urn:microsoft.com/office/officeart/2005/8/layout/pyramid2"/>
    <dgm:cxn modelId="{A629E3E0-8A20-44B1-A4F9-ED5E300D31AF}" type="presParOf" srcId="{E8AB2DD8-CC4A-4918-9196-E8D671DF642C}" destId="{9470098F-B1DA-4E4C-93B8-4982524475B4}" srcOrd="0" destOrd="0" presId="urn:microsoft.com/office/officeart/2005/8/layout/pyramid2"/>
    <dgm:cxn modelId="{2B9785B8-561F-4D7F-A3DF-632911447EE8}" type="presParOf" srcId="{E8AB2DD8-CC4A-4918-9196-E8D671DF642C}" destId="{80D1A0AF-777C-4ECC-A77B-F28792B2E3EC}" srcOrd="1" destOrd="0" presId="urn:microsoft.com/office/officeart/2005/8/layout/pyramid2"/>
    <dgm:cxn modelId="{34812D37-B03C-4EB9-BBE9-728CC702FC15}" type="presParOf" srcId="{E8AB2DD8-CC4A-4918-9196-E8D671DF642C}" destId="{FFB2FFB4-D104-44E0-A9DF-0E68B98DB4A5}" srcOrd="2" destOrd="0" presId="urn:microsoft.com/office/officeart/2005/8/layout/pyramid2"/>
    <dgm:cxn modelId="{EEDC6E80-3355-4370-9536-20AABA78EFB4}" type="presParOf" srcId="{E8AB2DD8-CC4A-4918-9196-E8D671DF642C}" destId="{961A9BA3-7724-4DAB-94BE-E9CC3F1FE032}" srcOrd="3" destOrd="0" presId="urn:microsoft.com/office/officeart/2005/8/layout/pyramid2"/>
    <dgm:cxn modelId="{0B48973A-D870-4EF1-88E6-83A37D55C628}" type="presParOf" srcId="{E8AB2DD8-CC4A-4918-9196-E8D671DF642C}" destId="{6016CBEE-9AEB-46BD-9365-B5F874CBAC3A}" srcOrd="4" destOrd="0" presId="urn:microsoft.com/office/officeart/2005/8/layout/pyramid2"/>
    <dgm:cxn modelId="{02DF55FB-1FEF-47FB-8C12-3A968640FE90}" type="presParOf" srcId="{E8AB2DD8-CC4A-4918-9196-E8D671DF642C}" destId="{1D8359D4-738F-4801-BE99-590F2C5F66DA}" srcOrd="5" destOrd="0" presId="urn:microsoft.com/office/officeart/2005/8/layout/pyramid2"/>
    <dgm:cxn modelId="{D470150F-A7A5-4C3D-9A8A-7A43165A65E4}" type="presParOf" srcId="{E8AB2DD8-CC4A-4918-9196-E8D671DF642C}" destId="{A0B22D74-85EB-4C68-8C98-BCCF9358874D}" srcOrd="6" destOrd="0" presId="urn:microsoft.com/office/officeart/2005/8/layout/pyramid2"/>
    <dgm:cxn modelId="{A935010D-D584-4F56-8B69-1F1E323BD085}" type="presParOf" srcId="{E8AB2DD8-CC4A-4918-9196-E8D671DF642C}" destId="{7F3890BC-4C5D-4075-BF9C-E697558B1F4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F3FF75-60DA-4BCA-B67A-EA8FEC7D2470}" type="doc">
      <dgm:prSet loTypeId="urn:microsoft.com/office/officeart/2005/8/layout/gear1" loCatId="relationship" qsTypeId="urn:microsoft.com/office/officeart/2005/8/quickstyle/simple1" qsCatId="simple" csTypeId="urn:microsoft.com/office/officeart/2005/8/colors/accent1_2" csCatId="accent1" phldr="1"/>
      <dgm:spPr/>
    </dgm:pt>
    <dgm:pt modelId="{C3D1EC18-6A5C-471D-BDB5-EAADD6914A52}">
      <dgm:prSet phldrT="[Teks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Lodsejeropbakning</a:t>
          </a:r>
        </a:p>
      </dgm:t>
    </dgm:pt>
    <dgm:pt modelId="{A9658102-7B03-4B14-BD09-B048F5E5E41E}" type="parTrans" cxnId="{CF3E9EB8-3A67-48A8-A276-09E9E93DFFC2}">
      <dgm:prSet/>
      <dgm:spPr/>
      <dgm:t>
        <a:bodyPr/>
        <a:lstStyle/>
        <a:p>
          <a:endParaRPr lang="da-DK"/>
        </a:p>
      </dgm:t>
    </dgm:pt>
    <dgm:pt modelId="{D27D501C-2B19-4BC5-AA79-B317EDE5DCDA}" type="sibTrans" cxnId="{CF3E9EB8-3A67-48A8-A276-09E9E93DFFC2}">
      <dgm:prSet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endParaRPr lang="da-DK"/>
        </a:p>
      </dgm:t>
    </dgm:pt>
    <dgm:pt modelId="{3EE2F82E-7447-414C-B86B-D882789441C1}">
      <dgm:prSet phldrT="[Teks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Samarbejde</a:t>
          </a:r>
        </a:p>
      </dgm:t>
    </dgm:pt>
    <dgm:pt modelId="{EEE4B399-1DEC-4DC3-907E-94A1FC9D3DB2}" type="parTrans" cxnId="{9C026E67-49FA-4E0C-885C-EC1BF896F313}">
      <dgm:prSet/>
      <dgm:spPr/>
      <dgm:t>
        <a:bodyPr/>
        <a:lstStyle/>
        <a:p>
          <a:endParaRPr lang="da-DK"/>
        </a:p>
      </dgm:t>
    </dgm:pt>
    <dgm:pt modelId="{13DA7F1B-5F54-45F5-A286-C6DB5B171264}" type="sibTrans" cxnId="{9C026E67-49FA-4E0C-885C-EC1BF896F313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da-DK"/>
        </a:p>
      </dgm:t>
    </dgm:pt>
    <dgm:pt modelId="{D8731885-6738-44E2-97A4-566FE836C005}">
      <dgm:prSet phldrT="[Teks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da-DK" dirty="0">
              <a:latin typeface="Times New Roman" panose="02020603050405020304" pitchFamily="18" charset="0"/>
              <a:cs typeface="Times New Roman" panose="02020603050405020304" pitchFamily="18" charset="0"/>
            </a:rPr>
            <a:t>Økonomi og støtteordninger</a:t>
          </a:r>
          <a:r>
            <a:rPr lang="da-DK" dirty="0"/>
            <a:t> </a:t>
          </a:r>
        </a:p>
      </dgm:t>
    </dgm:pt>
    <dgm:pt modelId="{E0FD722C-5188-4D44-BB52-2B23D6A51157}" type="parTrans" cxnId="{B82102D2-553B-4174-BEBC-592E9D0E007C}">
      <dgm:prSet/>
      <dgm:spPr/>
      <dgm:t>
        <a:bodyPr/>
        <a:lstStyle/>
        <a:p>
          <a:endParaRPr lang="da-DK"/>
        </a:p>
      </dgm:t>
    </dgm:pt>
    <dgm:pt modelId="{2872C729-ABB9-4997-B1FC-7B4E6FA4135F}" type="sibTrans" cxnId="{B82102D2-553B-4174-BEBC-592E9D0E007C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endParaRPr lang="da-DK"/>
        </a:p>
      </dgm:t>
    </dgm:pt>
    <dgm:pt modelId="{B219AFFC-6263-43B5-AD96-F23772B44FAA}" type="pres">
      <dgm:prSet presAssocID="{1AF3FF75-60DA-4BCA-B67A-EA8FEC7D247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983CD971-4DF5-40EB-9F51-F928468F71BD}" type="pres">
      <dgm:prSet presAssocID="{C3D1EC18-6A5C-471D-BDB5-EAADD6914A52}" presName="gear1" presStyleLbl="node1" presStyleIdx="0" presStyleCnt="3" custLinFactNeighborX="817">
        <dgm:presLayoutVars>
          <dgm:chMax val="1"/>
          <dgm:bulletEnabled val="1"/>
        </dgm:presLayoutVars>
      </dgm:prSet>
      <dgm:spPr/>
    </dgm:pt>
    <dgm:pt modelId="{39C03517-DD53-43F2-9FE7-F7AF0316AF5A}" type="pres">
      <dgm:prSet presAssocID="{C3D1EC18-6A5C-471D-BDB5-EAADD6914A52}" presName="gear1srcNode" presStyleLbl="node1" presStyleIdx="0" presStyleCnt="3"/>
      <dgm:spPr/>
    </dgm:pt>
    <dgm:pt modelId="{7053805A-F8D9-48F9-90A0-C0F81DCBDB98}" type="pres">
      <dgm:prSet presAssocID="{C3D1EC18-6A5C-471D-BDB5-EAADD6914A52}" presName="gear1dstNode" presStyleLbl="node1" presStyleIdx="0" presStyleCnt="3"/>
      <dgm:spPr/>
    </dgm:pt>
    <dgm:pt modelId="{9A84F9B3-D491-43DF-8A33-8F7D95585C96}" type="pres">
      <dgm:prSet presAssocID="{3EE2F82E-7447-414C-B86B-D882789441C1}" presName="gear2" presStyleLbl="node1" presStyleIdx="1" presStyleCnt="3">
        <dgm:presLayoutVars>
          <dgm:chMax val="1"/>
          <dgm:bulletEnabled val="1"/>
        </dgm:presLayoutVars>
      </dgm:prSet>
      <dgm:spPr/>
    </dgm:pt>
    <dgm:pt modelId="{3EC7F138-86EC-4115-96C5-6CA20DC2DD88}" type="pres">
      <dgm:prSet presAssocID="{3EE2F82E-7447-414C-B86B-D882789441C1}" presName="gear2srcNode" presStyleLbl="node1" presStyleIdx="1" presStyleCnt="3"/>
      <dgm:spPr/>
    </dgm:pt>
    <dgm:pt modelId="{5720CF26-78FD-4D0A-8428-F2557ABCA7F3}" type="pres">
      <dgm:prSet presAssocID="{3EE2F82E-7447-414C-B86B-D882789441C1}" presName="gear2dstNode" presStyleLbl="node1" presStyleIdx="1" presStyleCnt="3"/>
      <dgm:spPr/>
    </dgm:pt>
    <dgm:pt modelId="{324FE3CA-E14B-4E61-864D-2AFE95D83E2D}" type="pres">
      <dgm:prSet presAssocID="{D8731885-6738-44E2-97A4-566FE836C005}" presName="gear3" presStyleLbl="node1" presStyleIdx="2" presStyleCnt="3" custLinFactNeighborX="706"/>
      <dgm:spPr/>
    </dgm:pt>
    <dgm:pt modelId="{BA9074A8-59F0-480A-BDAE-366DBFA1B612}" type="pres">
      <dgm:prSet presAssocID="{D8731885-6738-44E2-97A4-566FE836C00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320E6DA9-DB63-42BA-8248-65160C4B100C}" type="pres">
      <dgm:prSet presAssocID="{D8731885-6738-44E2-97A4-566FE836C005}" presName="gear3srcNode" presStyleLbl="node1" presStyleIdx="2" presStyleCnt="3"/>
      <dgm:spPr/>
    </dgm:pt>
    <dgm:pt modelId="{9842DEA5-C387-48ED-8482-B3983C712E0A}" type="pres">
      <dgm:prSet presAssocID="{D8731885-6738-44E2-97A4-566FE836C005}" presName="gear3dstNode" presStyleLbl="node1" presStyleIdx="2" presStyleCnt="3"/>
      <dgm:spPr/>
    </dgm:pt>
    <dgm:pt modelId="{3529F0E1-48D7-479B-B288-102C0C6F18E5}" type="pres">
      <dgm:prSet presAssocID="{D27D501C-2B19-4BC5-AA79-B317EDE5DCDA}" presName="connector1" presStyleLbl="sibTrans2D1" presStyleIdx="0" presStyleCnt="3"/>
      <dgm:spPr/>
    </dgm:pt>
    <dgm:pt modelId="{3A6DF2FF-C24A-48E4-B705-6DAB42AEB57A}" type="pres">
      <dgm:prSet presAssocID="{13DA7F1B-5F54-45F5-A286-C6DB5B171264}" presName="connector2" presStyleLbl="sibTrans2D1" presStyleIdx="1" presStyleCnt="3"/>
      <dgm:spPr/>
    </dgm:pt>
    <dgm:pt modelId="{82F5863D-9D97-4128-A7C6-DD8C97C7233E}" type="pres">
      <dgm:prSet presAssocID="{2872C729-ABB9-4997-B1FC-7B4E6FA4135F}" presName="connector3" presStyleLbl="sibTrans2D1" presStyleIdx="2" presStyleCnt="3"/>
      <dgm:spPr/>
    </dgm:pt>
  </dgm:ptLst>
  <dgm:cxnLst>
    <dgm:cxn modelId="{A289DA07-0C33-4D03-ACF6-9190C731CAC0}" type="presOf" srcId="{3EE2F82E-7447-414C-B86B-D882789441C1}" destId="{9A84F9B3-D491-43DF-8A33-8F7D95585C96}" srcOrd="0" destOrd="0" presId="urn:microsoft.com/office/officeart/2005/8/layout/gear1"/>
    <dgm:cxn modelId="{7D05D613-909B-4F35-9F2F-AAA668B76435}" type="presOf" srcId="{C3D1EC18-6A5C-471D-BDB5-EAADD6914A52}" destId="{7053805A-F8D9-48F9-90A0-C0F81DCBDB98}" srcOrd="2" destOrd="0" presId="urn:microsoft.com/office/officeart/2005/8/layout/gear1"/>
    <dgm:cxn modelId="{E5390422-3A13-41F4-B22D-F409B8E98DCD}" type="presOf" srcId="{3EE2F82E-7447-414C-B86B-D882789441C1}" destId="{5720CF26-78FD-4D0A-8428-F2557ABCA7F3}" srcOrd="2" destOrd="0" presId="urn:microsoft.com/office/officeart/2005/8/layout/gear1"/>
    <dgm:cxn modelId="{827CA42A-D73E-4D11-AAC7-DBF6926AFFB1}" type="presOf" srcId="{2872C729-ABB9-4997-B1FC-7B4E6FA4135F}" destId="{82F5863D-9D97-4128-A7C6-DD8C97C7233E}" srcOrd="0" destOrd="0" presId="urn:microsoft.com/office/officeart/2005/8/layout/gear1"/>
    <dgm:cxn modelId="{E75BC563-C178-42E4-96F0-15E241CB7B85}" type="presOf" srcId="{D8731885-6738-44E2-97A4-566FE836C005}" destId="{BA9074A8-59F0-480A-BDAE-366DBFA1B612}" srcOrd="1" destOrd="0" presId="urn:microsoft.com/office/officeart/2005/8/layout/gear1"/>
    <dgm:cxn modelId="{9C026E67-49FA-4E0C-885C-EC1BF896F313}" srcId="{1AF3FF75-60DA-4BCA-B67A-EA8FEC7D2470}" destId="{3EE2F82E-7447-414C-B86B-D882789441C1}" srcOrd="1" destOrd="0" parTransId="{EEE4B399-1DEC-4DC3-907E-94A1FC9D3DB2}" sibTransId="{13DA7F1B-5F54-45F5-A286-C6DB5B171264}"/>
    <dgm:cxn modelId="{540C364F-5DBE-4540-AFD0-33D444F7B70D}" type="presOf" srcId="{1AF3FF75-60DA-4BCA-B67A-EA8FEC7D2470}" destId="{B219AFFC-6263-43B5-AD96-F23772B44FAA}" srcOrd="0" destOrd="0" presId="urn:microsoft.com/office/officeart/2005/8/layout/gear1"/>
    <dgm:cxn modelId="{47545273-D6E4-4636-9821-4D1638D2E8C3}" type="presOf" srcId="{C3D1EC18-6A5C-471D-BDB5-EAADD6914A52}" destId="{39C03517-DD53-43F2-9FE7-F7AF0316AF5A}" srcOrd="1" destOrd="0" presId="urn:microsoft.com/office/officeart/2005/8/layout/gear1"/>
    <dgm:cxn modelId="{63B9E475-683C-46AF-B673-48A1F8B2992F}" type="presOf" srcId="{D8731885-6738-44E2-97A4-566FE836C005}" destId="{9842DEA5-C387-48ED-8482-B3983C712E0A}" srcOrd="3" destOrd="0" presId="urn:microsoft.com/office/officeart/2005/8/layout/gear1"/>
    <dgm:cxn modelId="{E702267C-4683-4A9E-B508-2EADE143EF26}" type="presOf" srcId="{C3D1EC18-6A5C-471D-BDB5-EAADD6914A52}" destId="{983CD971-4DF5-40EB-9F51-F928468F71BD}" srcOrd="0" destOrd="0" presId="urn:microsoft.com/office/officeart/2005/8/layout/gear1"/>
    <dgm:cxn modelId="{654EB37C-1BF8-4569-9B0B-E8B94301C715}" type="presOf" srcId="{13DA7F1B-5F54-45F5-A286-C6DB5B171264}" destId="{3A6DF2FF-C24A-48E4-B705-6DAB42AEB57A}" srcOrd="0" destOrd="0" presId="urn:microsoft.com/office/officeart/2005/8/layout/gear1"/>
    <dgm:cxn modelId="{9FDDE39C-39BC-4F04-8A1F-426029D46CD8}" type="presOf" srcId="{D8731885-6738-44E2-97A4-566FE836C005}" destId="{324FE3CA-E14B-4E61-864D-2AFE95D83E2D}" srcOrd="0" destOrd="0" presId="urn:microsoft.com/office/officeart/2005/8/layout/gear1"/>
    <dgm:cxn modelId="{6AC6D1B4-0815-4829-9AB9-35931AA9EAB3}" type="presOf" srcId="{D27D501C-2B19-4BC5-AA79-B317EDE5DCDA}" destId="{3529F0E1-48D7-479B-B288-102C0C6F18E5}" srcOrd="0" destOrd="0" presId="urn:microsoft.com/office/officeart/2005/8/layout/gear1"/>
    <dgm:cxn modelId="{CF3E9EB8-3A67-48A8-A276-09E9E93DFFC2}" srcId="{1AF3FF75-60DA-4BCA-B67A-EA8FEC7D2470}" destId="{C3D1EC18-6A5C-471D-BDB5-EAADD6914A52}" srcOrd="0" destOrd="0" parTransId="{A9658102-7B03-4B14-BD09-B048F5E5E41E}" sibTransId="{D27D501C-2B19-4BC5-AA79-B317EDE5DCDA}"/>
    <dgm:cxn modelId="{B82102D2-553B-4174-BEBC-592E9D0E007C}" srcId="{1AF3FF75-60DA-4BCA-B67A-EA8FEC7D2470}" destId="{D8731885-6738-44E2-97A4-566FE836C005}" srcOrd="2" destOrd="0" parTransId="{E0FD722C-5188-4D44-BB52-2B23D6A51157}" sibTransId="{2872C729-ABB9-4997-B1FC-7B4E6FA4135F}"/>
    <dgm:cxn modelId="{6AD6F1F9-86F4-4591-BFF1-CFA045F78612}" type="presOf" srcId="{D8731885-6738-44E2-97A4-566FE836C005}" destId="{320E6DA9-DB63-42BA-8248-65160C4B100C}" srcOrd="2" destOrd="0" presId="urn:microsoft.com/office/officeart/2005/8/layout/gear1"/>
    <dgm:cxn modelId="{0F4F65FD-6615-4BFF-A24E-1D02C4B5E672}" type="presOf" srcId="{3EE2F82E-7447-414C-B86B-D882789441C1}" destId="{3EC7F138-86EC-4115-96C5-6CA20DC2DD88}" srcOrd="1" destOrd="0" presId="urn:microsoft.com/office/officeart/2005/8/layout/gear1"/>
    <dgm:cxn modelId="{7A9491BA-401B-4FA2-A5CB-1E3889DB28EF}" type="presParOf" srcId="{B219AFFC-6263-43B5-AD96-F23772B44FAA}" destId="{983CD971-4DF5-40EB-9F51-F928468F71BD}" srcOrd="0" destOrd="0" presId="urn:microsoft.com/office/officeart/2005/8/layout/gear1"/>
    <dgm:cxn modelId="{6A57018A-B89F-4F8D-868E-8D5025E29711}" type="presParOf" srcId="{B219AFFC-6263-43B5-AD96-F23772B44FAA}" destId="{39C03517-DD53-43F2-9FE7-F7AF0316AF5A}" srcOrd="1" destOrd="0" presId="urn:microsoft.com/office/officeart/2005/8/layout/gear1"/>
    <dgm:cxn modelId="{B7408BED-0765-4EDE-9039-BB0BA2007D20}" type="presParOf" srcId="{B219AFFC-6263-43B5-AD96-F23772B44FAA}" destId="{7053805A-F8D9-48F9-90A0-C0F81DCBDB98}" srcOrd="2" destOrd="0" presId="urn:microsoft.com/office/officeart/2005/8/layout/gear1"/>
    <dgm:cxn modelId="{17813CA2-0879-4581-8F1A-92E1E311649D}" type="presParOf" srcId="{B219AFFC-6263-43B5-AD96-F23772B44FAA}" destId="{9A84F9B3-D491-43DF-8A33-8F7D95585C96}" srcOrd="3" destOrd="0" presId="urn:microsoft.com/office/officeart/2005/8/layout/gear1"/>
    <dgm:cxn modelId="{94625F1D-646F-4AD5-8695-4E4688B79FE8}" type="presParOf" srcId="{B219AFFC-6263-43B5-AD96-F23772B44FAA}" destId="{3EC7F138-86EC-4115-96C5-6CA20DC2DD88}" srcOrd="4" destOrd="0" presId="urn:microsoft.com/office/officeart/2005/8/layout/gear1"/>
    <dgm:cxn modelId="{2E6B4447-6E45-46F3-88F1-F05A08FA9383}" type="presParOf" srcId="{B219AFFC-6263-43B5-AD96-F23772B44FAA}" destId="{5720CF26-78FD-4D0A-8428-F2557ABCA7F3}" srcOrd="5" destOrd="0" presId="urn:microsoft.com/office/officeart/2005/8/layout/gear1"/>
    <dgm:cxn modelId="{BC5C7D97-B2C1-4EEA-8BA2-07B4E6CBBEA4}" type="presParOf" srcId="{B219AFFC-6263-43B5-AD96-F23772B44FAA}" destId="{324FE3CA-E14B-4E61-864D-2AFE95D83E2D}" srcOrd="6" destOrd="0" presId="urn:microsoft.com/office/officeart/2005/8/layout/gear1"/>
    <dgm:cxn modelId="{E37AC5BF-DDB0-4502-A716-2CFAC8CB5AE1}" type="presParOf" srcId="{B219AFFC-6263-43B5-AD96-F23772B44FAA}" destId="{BA9074A8-59F0-480A-BDAE-366DBFA1B612}" srcOrd="7" destOrd="0" presId="urn:microsoft.com/office/officeart/2005/8/layout/gear1"/>
    <dgm:cxn modelId="{6BF79C5D-CCDA-4A5D-9FBB-52EEB3C5EFBC}" type="presParOf" srcId="{B219AFFC-6263-43B5-AD96-F23772B44FAA}" destId="{320E6DA9-DB63-42BA-8248-65160C4B100C}" srcOrd="8" destOrd="0" presId="urn:microsoft.com/office/officeart/2005/8/layout/gear1"/>
    <dgm:cxn modelId="{BA16B78D-C449-4673-9FD5-1FE80AB4CB46}" type="presParOf" srcId="{B219AFFC-6263-43B5-AD96-F23772B44FAA}" destId="{9842DEA5-C387-48ED-8482-B3983C712E0A}" srcOrd="9" destOrd="0" presId="urn:microsoft.com/office/officeart/2005/8/layout/gear1"/>
    <dgm:cxn modelId="{4BD93218-93BB-4819-898B-D7B5CE156EFD}" type="presParOf" srcId="{B219AFFC-6263-43B5-AD96-F23772B44FAA}" destId="{3529F0E1-48D7-479B-B288-102C0C6F18E5}" srcOrd="10" destOrd="0" presId="urn:microsoft.com/office/officeart/2005/8/layout/gear1"/>
    <dgm:cxn modelId="{BD92EB7A-C61E-4114-9755-5E7868D1C013}" type="presParOf" srcId="{B219AFFC-6263-43B5-AD96-F23772B44FAA}" destId="{3A6DF2FF-C24A-48E4-B705-6DAB42AEB57A}" srcOrd="11" destOrd="0" presId="urn:microsoft.com/office/officeart/2005/8/layout/gear1"/>
    <dgm:cxn modelId="{4DA83B6B-D57E-45CA-B61D-D0F746E589D1}" type="presParOf" srcId="{B219AFFC-6263-43B5-AD96-F23772B44FAA}" destId="{82F5863D-9D97-4128-A7C6-DD8C97C7233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1B270-5BB7-461A-A7CC-F3623585DE3E}">
      <dsp:nvSpPr>
        <dsp:cNvPr id="0" name=""/>
        <dsp:cNvSpPr/>
      </dsp:nvSpPr>
      <dsp:spPr>
        <a:xfrm rot="16200000">
          <a:off x="-1227483" y="1228028"/>
          <a:ext cx="4351338" cy="1895281"/>
        </a:xfrm>
        <a:prstGeom prst="flowChartManualOperati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i="0" kern="1200" dirty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Aftale om et Grønt Danmark</a:t>
          </a:r>
          <a:endParaRPr lang="da-DK" sz="2000" i="0" kern="1200" dirty="0"/>
        </a:p>
      </dsp:txBody>
      <dsp:txXfrm rot="5400000">
        <a:off x="545" y="870268"/>
        <a:ext cx="1895281" cy="2610802"/>
      </dsp:txXfrm>
    </dsp:sp>
    <dsp:sp modelId="{4DC95A93-7D76-4032-A167-00416137EDD6}">
      <dsp:nvSpPr>
        <dsp:cNvPr id="0" name=""/>
        <dsp:cNvSpPr/>
      </dsp:nvSpPr>
      <dsp:spPr>
        <a:xfrm rot="16200000">
          <a:off x="904221" y="1147632"/>
          <a:ext cx="4351338" cy="2056073"/>
        </a:xfrm>
        <a:prstGeom prst="flowChartManualOperati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Aftale om Implementering af et Grønt Danmark </a:t>
          </a:r>
        </a:p>
      </dsp:txBody>
      <dsp:txXfrm rot="5400000">
        <a:off x="2051853" y="870268"/>
        <a:ext cx="2056073" cy="2610802"/>
      </dsp:txXfrm>
    </dsp:sp>
    <dsp:sp modelId="{0A9B7A4B-4953-4476-B00E-2846036B87F4}">
      <dsp:nvSpPr>
        <dsp:cNvPr id="0" name=""/>
        <dsp:cNvSpPr/>
      </dsp:nvSpPr>
      <dsp:spPr>
        <a:xfrm rot="16200000">
          <a:off x="3112582" y="1151918"/>
          <a:ext cx="4351338" cy="2047501"/>
        </a:xfrm>
        <a:prstGeom prst="flowChartManualOperati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Rammeaftale </a:t>
          </a:r>
        </a:p>
      </dsp:txBody>
      <dsp:txXfrm rot="5400000">
        <a:off x="4264500" y="870268"/>
        <a:ext cx="2047501" cy="2610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E1000-CDBA-4C1E-8DBC-8349A3B88AA0}">
      <dsp:nvSpPr>
        <dsp:cNvPr id="0" name=""/>
        <dsp:cNvSpPr/>
      </dsp:nvSpPr>
      <dsp:spPr>
        <a:xfrm>
          <a:off x="369743" y="0"/>
          <a:ext cx="5362635" cy="5362635"/>
        </a:xfrm>
        <a:prstGeom prst="triangl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0098F-B1DA-4E4C-93B8-4982524475B4}">
      <dsp:nvSpPr>
        <dsp:cNvPr id="0" name=""/>
        <dsp:cNvSpPr/>
      </dsp:nvSpPr>
      <dsp:spPr>
        <a:xfrm>
          <a:off x="3051060" y="536787"/>
          <a:ext cx="3485712" cy="9531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Ministeriet for Grøn Trepart</a:t>
          </a:r>
        </a:p>
      </dsp:txBody>
      <dsp:txXfrm>
        <a:off x="3097588" y="583315"/>
        <a:ext cx="3392656" cy="860068"/>
      </dsp:txXfrm>
    </dsp:sp>
    <dsp:sp modelId="{FFB2FFB4-D104-44E0-A9DF-0E68B98DB4A5}">
      <dsp:nvSpPr>
        <dsp:cNvPr id="0" name=""/>
        <dsp:cNvSpPr/>
      </dsp:nvSpPr>
      <dsp:spPr>
        <a:xfrm>
          <a:off x="3051060" y="1609052"/>
          <a:ext cx="3485712" cy="9531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Politisk Forum for Arealudtagning</a:t>
          </a:r>
        </a:p>
      </dsp:txBody>
      <dsp:txXfrm>
        <a:off x="3097588" y="1655580"/>
        <a:ext cx="3392656" cy="860068"/>
      </dsp:txXfrm>
    </dsp:sp>
    <dsp:sp modelId="{6016CBEE-9AEB-46BD-9365-B5F874CBAC3A}">
      <dsp:nvSpPr>
        <dsp:cNvPr id="0" name=""/>
        <dsp:cNvSpPr/>
      </dsp:nvSpPr>
      <dsp:spPr>
        <a:xfrm>
          <a:off x="3051060" y="2681317"/>
          <a:ext cx="3485712" cy="9531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Styregruppe for Arealudtag</a:t>
          </a:r>
        </a:p>
      </dsp:txBody>
      <dsp:txXfrm>
        <a:off x="3097588" y="2727845"/>
        <a:ext cx="3392656" cy="860068"/>
      </dsp:txXfrm>
    </dsp:sp>
    <dsp:sp modelId="{A0B22D74-85EB-4C68-8C98-BCCF9358874D}">
      <dsp:nvSpPr>
        <dsp:cNvPr id="0" name=""/>
        <dsp:cNvSpPr/>
      </dsp:nvSpPr>
      <dsp:spPr>
        <a:xfrm>
          <a:off x="3051060" y="3753582"/>
          <a:ext cx="3485712" cy="9531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Task Force Arealudtag Syddanmark</a:t>
          </a:r>
        </a:p>
      </dsp:txBody>
      <dsp:txXfrm>
        <a:off x="3097588" y="3800110"/>
        <a:ext cx="3392656" cy="8600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CD971-4DF5-40EB-9F51-F928468F71BD}">
      <dsp:nvSpPr>
        <dsp:cNvPr id="0" name=""/>
        <dsp:cNvSpPr/>
      </dsp:nvSpPr>
      <dsp:spPr>
        <a:xfrm>
          <a:off x="5479507" y="3065294"/>
          <a:ext cx="3746470" cy="3746470"/>
        </a:xfrm>
        <a:prstGeom prst="gear9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Lodsejeropbakning</a:t>
          </a:r>
        </a:p>
      </dsp:txBody>
      <dsp:txXfrm>
        <a:off x="6232714" y="3942887"/>
        <a:ext cx="2240056" cy="1925763"/>
      </dsp:txXfrm>
    </dsp:sp>
    <dsp:sp modelId="{9A84F9B3-D491-43DF-8A33-8F7D95585C96}">
      <dsp:nvSpPr>
        <dsp:cNvPr id="0" name=""/>
        <dsp:cNvSpPr/>
      </dsp:nvSpPr>
      <dsp:spPr>
        <a:xfrm>
          <a:off x="3269134" y="2179764"/>
          <a:ext cx="2724706" cy="2724706"/>
        </a:xfrm>
        <a:prstGeom prst="gear6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Samarbejde</a:t>
          </a:r>
        </a:p>
      </dsp:txBody>
      <dsp:txXfrm>
        <a:off x="3955087" y="2869863"/>
        <a:ext cx="1352800" cy="1344508"/>
      </dsp:txXfrm>
    </dsp:sp>
    <dsp:sp modelId="{324FE3CA-E14B-4E61-864D-2AFE95D83E2D}">
      <dsp:nvSpPr>
        <dsp:cNvPr id="0" name=""/>
        <dsp:cNvSpPr/>
      </dsp:nvSpPr>
      <dsp:spPr>
        <a:xfrm rot="20700000">
          <a:off x="4818331" y="299995"/>
          <a:ext cx="2669655" cy="2669655"/>
        </a:xfrm>
        <a:prstGeom prst="gear6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Økonomi og støtteordninger</a:t>
          </a:r>
          <a:r>
            <a:rPr lang="da-DK" sz="1800" kern="1200" dirty="0"/>
            <a:t> </a:t>
          </a:r>
        </a:p>
      </dsp:txBody>
      <dsp:txXfrm rot="-20700000">
        <a:off x="5403865" y="885529"/>
        <a:ext cx="1498588" cy="1498588"/>
      </dsp:txXfrm>
    </dsp:sp>
    <dsp:sp modelId="{3529F0E1-48D7-479B-B288-102C0C6F18E5}">
      <dsp:nvSpPr>
        <dsp:cNvPr id="0" name=""/>
        <dsp:cNvSpPr/>
      </dsp:nvSpPr>
      <dsp:spPr>
        <a:xfrm>
          <a:off x="5190479" y="2482929"/>
          <a:ext cx="4795482" cy="4795482"/>
        </a:xfrm>
        <a:prstGeom prst="circularArrow">
          <a:avLst>
            <a:gd name="adj1" fmla="val 4688"/>
            <a:gd name="adj2" fmla="val 299029"/>
            <a:gd name="adj3" fmla="val 2556285"/>
            <a:gd name="adj4" fmla="val 15777408"/>
            <a:gd name="adj5" fmla="val 5469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DF2FF-C24A-48E4-B705-6DAB42AEB57A}">
      <dsp:nvSpPr>
        <dsp:cNvPr id="0" name=""/>
        <dsp:cNvSpPr/>
      </dsp:nvSpPr>
      <dsp:spPr>
        <a:xfrm>
          <a:off x="2786594" y="1565657"/>
          <a:ext cx="3484217" cy="34842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5863D-9D97-4128-A7C6-DD8C97C7233E}">
      <dsp:nvSpPr>
        <dsp:cNvPr id="0" name=""/>
        <dsp:cNvSpPr/>
      </dsp:nvSpPr>
      <dsp:spPr>
        <a:xfrm>
          <a:off x="4177728" y="-295992"/>
          <a:ext cx="3756688" cy="375668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22F93-1FB6-4AD8-8248-17140BC42C9D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D197-F57F-4754-8175-F7F9ACCE048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908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D3522-B5F5-49B2-B68D-51B3415E4380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05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77FC97-8F79-68F4-14ED-9B801C43C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96B3B24-05FE-4B46-0A6B-8B71EC186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A05300-F5F6-8E4B-A89A-3871F4FE7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A7E325C-F73E-95CD-4ECA-3CB15293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9673382-0617-EDA2-6CC7-738B2BFDE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424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DDA91-988C-928A-A58F-9E08F5481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3C05BB5-3544-87C7-1593-709265BA2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1935B07-3B84-3AEF-5AE7-D61B0F6D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5277149-7D6D-2537-B219-B567798AF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5BE9D1F-3378-2BF1-38BF-2C07EB5C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21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5A464E8-1929-E7EF-AB39-59A395F0EF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50C3C3B-856A-2296-ECEC-A9B62C4C09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3A6E483-42A5-52C5-3D55-A2181E0AD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6D5287E-2F99-B061-7155-F83E28FD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B5832F-39BC-FD88-C469-F28730A5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624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ed vandmæ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DA2E30F-D017-1D9F-3653-E120474420D4}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18143F3-6068-EDA6-4CEB-E0139F10E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775" t="1" r="34640" b="48130"/>
          <a:stretch/>
        </p:blipFill>
        <p:spPr>
          <a:xfrm>
            <a:off x="5428975" y="1473994"/>
            <a:ext cx="6607026" cy="5231006"/>
          </a:xfrm>
          <a:prstGeom prst="rect">
            <a:avLst/>
          </a:prstGeom>
        </p:spPr>
      </p:pic>
      <p:sp>
        <p:nvSpPr>
          <p:cNvPr id="9" name="Pladsholder til tekst 10">
            <a:extLst>
              <a:ext uri="{FF2B5EF4-FFF2-40B4-BE49-F238E27FC236}">
                <a16:creationId xmlns:a16="http://schemas.microsoft.com/office/drawing/2014/main" id="{2B981AA9-D0D0-223E-03C6-8576BC34D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B6649C10-A98C-5855-E3E3-F49906912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000" y="1350000"/>
            <a:ext cx="9720000" cy="253299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0418B378-C5F2-99CC-F2F6-8682EEC0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000" y="4140000"/>
            <a:ext cx="9720000" cy="13752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9682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DA2E30F-D017-1D9F-3653-E120474420D4}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Pladsholder til tekst 10">
            <a:extLst>
              <a:ext uri="{FF2B5EF4-FFF2-40B4-BE49-F238E27FC236}">
                <a16:creationId xmlns:a16="http://schemas.microsoft.com/office/drawing/2014/main" id="{2B981AA9-D0D0-223E-03C6-8576BC34D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0CA1CB-1321-439C-55B3-FA1333926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000" y="1350000"/>
            <a:ext cx="9720000" cy="25344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0A9BD2D-D6A5-D7CD-CEE7-D65998A78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000" y="4140000"/>
            <a:ext cx="9720000" cy="1382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3494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23C56E23-7987-B174-CEF7-5E7011B9DF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5999" y="153000"/>
            <a:ext cx="11879999" cy="6551999"/>
          </a:xfrm>
          <a:solidFill>
            <a:srgbClr val="002E5E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9" name="Pladsholder til tekst 10">
            <a:extLst>
              <a:ext uri="{FF2B5EF4-FFF2-40B4-BE49-F238E27FC236}">
                <a16:creationId xmlns:a16="http://schemas.microsoft.com/office/drawing/2014/main" id="{2B981AA9-D0D0-223E-03C6-8576BC34D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6527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DA2E30F-D017-1D9F-3653-E120474420D4}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Pladsholder til tekst 10">
            <a:extLst>
              <a:ext uri="{FF2B5EF4-FFF2-40B4-BE49-F238E27FC236}">
                <a16:creationId xmlns:a16="http://schemas.microsoft.com/office/drawing/2014/main" id="{2B981AA9-D0D0-223E-03C6-8576BC34D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42F9477-1056-92CF-1701-18CCA0F53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6000" y="1350000"/>
            <a:ext cx="9720000" cy="2534400"/>
          </a:xfrm>
        </p:spPr>
        <p:txBody>
          <a:bodyPr anchor="b"/>
          <a:lstStyle>
            <a:lvl1pPr algn="ctr">
              <a:defRPr sz="6000">
                <a:solidFill>
                  <a:srgbClr val="002E5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0C18177F-A0A0-EF02-A025-878789CD5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000" y="4140000"/>
            <a:ext cx="9720000" cy="138974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08733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A1AF5FD-A30C-FE58-C885-1FD5E5E4CF25}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55EF01A-6545-D229-18B8-3BCF33835C28}"/>
              </a:ext>
            </a:extLst>
          </p:cNvPr>
          <p:cNvSpPr/>
          <p:nvPr userDrawn="1"/>
        </p:nvSpPr>
        <p:spPr>
          <a:xfrm>
            <a:off x="156000" y="6075000"/>
            <a:ext cx="11880000" cy="630000"/>
          </a:xfrm>
          <a:prstGeom prst="rect">
            <a:avLst/>
          </a:prstGeom>
          <a:solidFill>
            <a:srgbClr val="002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Pladsholder til tekst 10">
            <a:extLst>
              <a:ext uri="{FF2B5EF4-FFF2-40B4-BE49-F238E27FC236}">
                <a16:creationId xmlns:a16="http://schemas.microsoft.com/office/drawing/2014/main" id="{8B1E9C6D-4A18-8086-3992-234F26ED7C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D5DB99-C20B-2590-D33A-EEA65462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/>
          <a:lstStyle>
            <a:lvl1pPr>
              <a:defRPr>
                <a:solidFill>
                  <a:srgbClr val="002E5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EE2287-3869-EA2B-37FA-06FDBDDD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01" y="1541350"/>
            <a:ext cx="9692586" cy="4195763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457200" indent="0">
              <a:lnSpc>
                <a:spcPct val="100000"/>
              </a:lnSpc>
              <a:buNone/>
              <a:defRPr sz="2000" b="0"/>
            </a:lvl2pPr>
            <a:lvl3pPr marL="914400" indent="0">
              <a:lnSpc>
                <a:spcPct val="100000"/>
              </a:lnSpc>
              <a:buNone/>
              <a:defRPr sz="18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5">
            <a:extLst>
              <a:ext uri="{FF2B5EF4-FFF2-40B4-BE49-F238E27FC236}">
                <a16:creationId xmlns:a16="http://schemas.microsoft.com/office/drawing/2014/main" id="{BDB8DD66-B87B-8AEA-75F2-4B6049437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93749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BCE1F54-C7D2-CFAA-1AD9-27C6DEB6DFDC}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58F11D7-139E-42F7-9CEE-C99F71F12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00" y="1534762"/>
            <a:ext cx="5157787" cy="4053237"/>
          </a:xfr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800"/>
            </a:lvl2pPr>
            <a:lvl3pPr marL="914400" indent="0">
              <a:lnSpc>
                <a:spcPct val="100000"/>
              </a:lnSpc>
              <a:buNone/>
              <a:defRPr sz="1600"/>
            </a:lvl3pPr>
            <a:lvl4pPr marL="1371600" indent="0">
              <a:lnSpc>
                <a:spcPct val="100000"/>
              </a:lnSpc>
              <a:buNone/>
              <a:defRPr sz="1400"/>
            </a:lvl4pPr>
            <a:lvl5pPr marL="1828800" indent="0">
              <a:lnSpc>
                <a:spcPct val="100000"/>
              </a:lnSpc>
              <a:buNone/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D1D76DE-1B80-CC1F-4BB2-407169F7CCD3}"/>
              </a:ext>
            </a:extLst>
          </p:cNvPr>
          <p:cNvSpPr/>
          <p:nvPr userDrawn="1"/>
        </p:nvSpPr>
        <p:spPr>
          <a:xfrm>
            <a:off x="156000" y="6075000"/>
            <a:ext cx="11880000" cy="630000"/>
          </a:xfrm>
          <a:prstGeom prst="rect">
            <a:avLst/>
          </a:prstGeom>
          <a:solidFill>
            <a:srgbClr val="002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Pladsholder til tekst 10">
            <a:extLst>
              <a:ext uri="{FF2B5EF4-FFF2-40B4-BE49-F238E27FC236}">
                <a16:creationId xmlns:a16="http://schemas.microsoft.com/office/drawing/2014/main" id="{21BD9379-E075-7B8B-5FB7-08E051402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8080EB-4D12-4644-4F54-99428D0A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5" cy="900000"/>
          </a:xfrm>
        </p:spPr>
        <p:txBody>
          <a:bodyPr lIns="0" tIns="0" rIns="0" bIns="0" anchor="t" anchorCtr="0"/>
          <a:lstStyle>
            <a:lvl1pPr>
              <a:defRPr>
                <a:solidFill>
                  <a:srgbClr val="002E5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5" name="Pladsholder til diagram 14">
            <a:extLst>
              <a:ext uri="{FF2B5EF4-FFF2-40B4-BE49-F238E27FC236}">
                <a16:creationId xmlns:a16="http://schemas.microsoft.com/office/drawing/2014/main" id="{3F799C20-EB25-4D82-61A9-80D681C06A04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096000" y="1535111"/>
            <a:ext cx="5051425" cy="405288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diagram</a:t>
            </a:r>
          </a:p>
        </p:txBody>
      </p:sp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7DD68F4A-0303-2374-2D3D-3D96AE2C78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000" y="6075000"/>
            <a:ext cx="7181354" cy="630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805882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69137646-6381-9D0D-EDE6-7A6D6E14518D}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ladsholder til SmartArt 10">
            <a:extLst>
              <a:ext uri="{FF2B5EF4-FFF2-40B4-BE49-F238E27FC236}">
                <a16:creationId xmlns:a16="http://schemas.microsoft.com/office/drawing/2014/main" id="{CB805323-52BC-7FA8-3944-646BCA6562EB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5392057" y="628412"/>
            <a:ext cx="5014006" cy="4965938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SmartArt-grafik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8AA5834-DFB2-3CE5-D4E4-96A5F1174804}"/>
              </a:ext>
            </a:extLst>
          </p:cNvPr>
          <p:cNvSpPr/>
          <p:nvPr userDrawn="1"/>
        </p:nvSpPr>
        <p:spPr>
          <a:xfrm>
            <a:off x="156000" y="6075000"/>
            <a:ext cx="11880000" cy="630000"/>
          </a:xfrm>
          <a:prstGeom prst="rect">
            <a:avLst/>
          </a:prstGeom>
          <a:solidFill>
            <a:srgbClr val="002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F5F2247A-37C7-126B-96F8-9792D7A94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983AA5-C0BD-18ED-D549-D9A630436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99" y="630000"/>
            <a:ext cx="4320000" cy="1440000"/>
          </a:xfrm>
        </p:spPr>
        <p:txBody>
          <a:bodyPr lIns="0" tIns="0" rIns="0" bIns="0" anchor="b" anchorCtr="0"/>
          <a:lstStyle>
            <a:lvl1pPr>
              <a:defRPr sz="3200">
                <a:solidFill>
                  <a:srgbClr val="002E5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FAAB0D5-D339-44F8-309A-E99E8C303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999" y="2250000"/>
            <a:ext cx="4320000" cy="3600000"/>
          </a:xfr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C57273FC-1AD9-2F38-B1F6-7DF4D5453E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000" y="6075000"/>
            <a:ext cx="7181354" cy="630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300516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96A996E-3504-A81F-0617-BB82B085E552}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7CB59BA-91FF-571D-A016-1C6605E628E6}"/>
              </a:ext>
            </a:extLst>
          </p:cNvPr>
          <p:cNvSpPr/>
          <p:nvPr userDrawn="1"/>
        </p:nvSpPr>
        <p:spPr>
          <a:xfrm>
            <a:off x="156000" y="6075000"/>
            <a:ext cx="11880000" cy="630000"/>
          </a:xfrm>
          <a:prstGeom prst="rect">
            <a:avLst/>
          </a:prstGeom>
          <a:solidFill>
            <a:srgbClr val="002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DCD989-31C0-D4A9-5749-88A659B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6722155" cy="1314000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rgbClr val="002E5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A141D1A-EF41-1C0B-9B22-AC0447B41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76000" y="153000"/>
            <a:ext cx="3960000" cy="5922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A15462-CEC4-FB2E-FB6A-9EE965ED0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00" y="1944000"/>
            <a:ext cx="6722155" cy="381158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C69B9FD3-F313-E0A1-136A-D4B8FAC51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23DBCEE3-A6C9-974F-E5B2-8EBF5D302D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5498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41F2E-7F82-C4F3-EBEB-C55E23B2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8B515B-7EF4-ABFC-F853-3FDABA33F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9651F0E-6082-AB05-B50E-DB06AF8F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A882BF-7CC7-5EDA-B791-E254FBDB1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1BA9A45-B892-E183-20CD-AF0BCA61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6338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96A996E-3504-A81F-0617-BB82B085E552}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7CB59BA-91FF-571D-A016-1C6605E628E6}"/>
              </a:ext>
            </a:extLst>
          </p:cNvPr>
          <p:cNvSpPr/>
          <p:nvPr userDrawn="1"/>
        </p:nvSpPr>
        <p:spPr>
          <a:xfrm>
            <a:off x="156000" y="6075000"/>
            <a:ext cx="11880000" cy="630000"/>
          </a:xfrm>
          <a:prstGeom prst="rect">
            <a:avLst/>
          </a:prstGeom>
          <a:solidFill>
            <a:srgbClr val="002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DCD989-31C0-D4A9-5749-88A659B3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4958" y="630000"/>
            <a:ext cx="5846299" cy="1314000"/>
          </a:xfrm>
        </p:spPr>
        <p:txBody>
          <a:bodyPr lIns="0" tIns="0" rIns="0" bIns="0" anchor="t" anchorCtr="0">
            <a:normAutofit/>
          </a:bodyPr>
          <a:lstStyle>
            <a:lvl1pPr>
              <a:defRPr sz="4000">
                <a:solidFill>
                  <a:srgbClr val="002E5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A141D1A-EF41-1C0B-9B22-AC0447B41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56000" y="153000"/>
            <a:ext cx="3960000" cy="2962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A15462-CEC4-FB2E-FB6A-9EE965ED0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4958" y="1944000"/>
            <a:ext cx="6992928" cy="3811588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10">
            <a:extLst>
              <a:ext uri="{FF2B5EF4-FFF2-40B4-BE49-F238E27FC236}">
                <a16:creationId xmlns:a16="http://schemas.microsoft.com/office/drawing/2014/main" id="{C69B9FD3-F313-E0A1-136A-D4B8FAC51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56788" y="630000"/>
            <a:ext cx="1537358" cy="630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/>
              <a:t> </a:t>
            </a:r>
          </a:p>
        </p:txBody>
      </p:sp>
      <p:sp>
        <p:nvSpPr>
          <p:cNvPr id="5" name="Pladsholder til billede 2">
            <a:extLst>
              <a:ext uri="{FF2B5EF4-FFF2-40B4-BE49-F238E27FC236}">
                <a16:creationId xmlns:a16="http://schemas.microsoft.com/office/drawing/2014/main" id="{B9816D0F-8724-E123-0E54-BAEC14857B9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56000" y="3114000"/>
            <a:ext cx="3960000" cy="2961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3F506F08-2486-5E9A-29BE-F78C2CB1C5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000" y="6075000"/>
            <a:ext cx="7181354" cy="630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726380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A1AF5FD-A30C-FE58-C885-1FD5E5E4CF2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156000" y="153000"/>
            <a:ext cx="11880000" cy="6552000"/>
          </a:xfrm>
          <a:prstGeom prst="rect">
            <a:avLst/>
          </a:prstGeom>
          <a:solidFill>
            <a:srgbClr val="002E5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55EF01A-6545-D229-18B8-3BCF33835C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156000" y="6075000"/>
            <a:ext cx="11880000" cy="630000"/>
          </a:xfrm>
          <a:prstGeom prst="rect">
            <a:avLst/>
          </a:prstGeom>
          <a:solidFill>
            <a:srgbClr val="002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D5DB99-C20B-2590-D33A-EEA654621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/>
          <a:lstStyle>
            <a:lvl1pPr>
              <a:defRPr>
                <a:solidFill>
                  <a:srgbClr val="002E5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EE2287-3869-EA2B-37FA-06FDBDDD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01" y="1541350"/>
            <a:ext cx="9692586" cy="4195763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457200" indent="0">
              <a:lnSpc>
                <a:spcPct val="100000"/>
              </a:lnSpc>
              <a:buNone/>
              <a:defRPr sz="2000" b="0"/>
            </a:lvl2pPr>
            <a:lvl3pPr marL="914400" indent="0">
              <a:lnSpc>
                <a:spcPct val="100000"/>
              </a:lnSpc>
              <a:buNone/>
              <a:defRPr sz="1800"/>
            </a:lvl3pPr>
            <a:lvl4pPr marL="1371600" indent="0">
              <a:lnSpc>
                <a:spcPct val="100000"/>
              </a:lnSpc>
              <a:buNone/>
              <a:defRPr sz="1600"/>
            </a:lvl4pPr>
            <a:lvl5pPr marL="18288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5">
            <a:extLst>
              <a:ext uri="{FF2B5EF4-FFF2-40B4-BE49-F238E27FC236}">
                <a16:creationId xmlns:a16="http://schemas.microsoft.com/office/drawing/2014/main" id="{BDB8DD66-B87B-8AEA-75F2-4B6049437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BFBBC3-EDF4-64E8-DD2D-94E077FA8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7127" y="6218864"/>
            <a:ext cx="1014873" cy="34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F5017-EB55-6847-2734-0F96595E4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31376F1-79BD-5A3E-2045-1015DF15B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B028173-7920-AF87-52E6-A2ED201C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06CC5D8-31C2-E6C7-24E4-3936D204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D236CC9-BEF5-B699-6A07-CF392D70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418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25186-DB8E-3E50-4ECC-4D650B68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76CBF4C-33EA-FFC8-DF76-BAB6FA6A1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8169801-1E10-7592-9FEB-5CE23F6AC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FF9F2CE-064E-AD04-4E2B-0BEBFE49F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E7C8BF4-D711-6205-490B-3BAA61955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1962EC5-D586-807D-26A6-C7F27102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682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29530-AA2F-79ED-0E8F-96A2EA3E3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C0B98F3-B311-6EC3-0BDE-F0D069B95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DA1A06-AF26-E6F7-13A4-1085D8BF6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1FFA958-08EC-7EEC-070F-17F4A794F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CDAEB25-C52D-5153-91B9-DD0F1322C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0967C83-F6F7-2B10-1EE4-234066C13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20FD0D0-B2CF-C83C-0943-A7522D6BF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E7A313F-BEA3-4E74-8982-8477F770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909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4E2DB-1B8F-E6CF-EFCA-B5DD9F56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1EE8E96-E67C-A414-4754-3FC2AE7BB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D48780B-F797-9681-A007-ED4DBB6D8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EBEC3C4-662C-2AB1-FA53-6555EDE0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070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3913A15-8DAD-DC5D-5807-BE3A4654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76AE3E62-336F-34B9-377D-B47C36663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617C4A7-9B9A-8633-7372-DEA98FFF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8756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C5799-B251-64AD-77FE-3E5F1484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23605C-92EA-B432-BBB2-EB7B1084A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444FD6E-72C0-C958-8144-B2941E634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5AE1A70-B5ED-40A6-BFA6-568B5DC21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3FBF06A-EC7A-9274-ED49-55B2CD3F2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52C3170-5245-3B54-0091-9EBE501B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306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4237A-4912-32FF-455F-1A915C30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14F0EE1-65BE-3CE5-9BDA-63EB84F71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4B73E30-05CB-8209-FA87-389C77910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72534A4-A69F-9FD3-B4B8-40E0E770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C558F94-2DFB-8E57-C64A-456F43E2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6718D15-1B08-87B4-DE85-12920842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229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E3A5074-F5CE-8A20-2117-CA47FDE0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148A79E-4B84-B1B5-E698-54363C7CC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E409079-1FF6-C008-7514-58CEE1906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8A32D-36BE-43B6-AF48-4894FDDBDCA6}" type="datetimeFigureOut">
              <a:rPr lang="da-DK" smtClean="0"/>
              <a:t>24-03-2025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45BEBA-BD85-674E-AD01-E4559CAE7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E5B4EAD-0EF4-DE77-3C0F-484629C08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E1938-3D31-495D-9121-DFA6A2E2FB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75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C81000A-152A-7670-0FB6-6D6F3B4AB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B6DCE8-6BC2-8111-7884-27B753A61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48440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mars.sgav.dk/" TargetMode="Externa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FA849-B464-CCD8-AEB1-4DB0FF8EA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1076" y="204968"/>
            <a:ext cx="2884631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Dagsorden</a:t>
            </a:r>
            <a:endParaRPr lang="en-US" sz="3600" b="1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an aerial view of a farm field with two rows of crops">
            <a:extLst>
              <a:ext uri="{FF2B5EF4-FFF2-40B4-BE49-F238E27FC236}">
                <a16:creationId xmlns:a16="http://schemas.microsoft.com/office/drawing/2014/main" id="{9CE42FC5-AFFA-5D61-83FE-4C2DC66C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638" y="548640"/>
            <a:ext cx="7897391" cy="591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6F2D065F-B5DC-EE82-C6D2-F0881C6D7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851" y="1106204"/>
            <a:ext cx="8107393" cy="5203156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42900" algn="l">
              <a:buFont typeface="+mj-lt"/>
              <a:buAutoNum type="arabicPeriod"/>
            </a:pPr>
            <a:r>
              <a:rPr lang="da-DK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Velkomst og præsentation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[orientering] (09:00-09:10)</a:t>
            </a:r>
          </a:p>
          <a:p>
            <a:pPr marL="685800" lvl="2" algn="l"/>
            <a:r>
              <a:rPr lang="da-DK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Bilag: </a:t>
            </a:r>
          </a:p>
          <a:p>
            <a:pPr marL="685800" lvl="2" algn="l"/>
            <a:r>
              <a:rPr lang="da-DK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Bilag 2 - Oversigt over repræsentanter i Den Lokale Trepart for Odense Fjord</a:t>
            </a:r>
          </a:p>
          <a:p>
            <a:pPr algn="l"/>
            <a:r>
              <a:rPr lang="da-DK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  Præsentation af opgaven i Den Lokale Trepart 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v/Sekretariatet [orientering] (09:10-09:25))</a:t>
            </a:r>
          </a:p>
          <a:p>
            <a:pPr marL="342900" indent="-342900" algn="l">
              <a:buAutoNum type="arabicPeriod" startAt="3"/>
            </a:pPr>
            <a:r>
              <a:rPr lang="da-DK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Komponent workshop 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[drøftelse] (09:25-11:15 </a:t>
            </a:r>
            <a:r>
              <a:rPr lang="da-DK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inkl. 10 minutters pause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l">
              <a:buAutoNum type="arabicPeriod" startAt="3"/>
            </a:pPr>
            <a:r>
              <a:rPr lang="da-DK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Konstituering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[beslutning] (11:15-11:20)</a:t>
            </a:r>
          </a:p>
          <a:p>
            <a:pPr marL="342900" indent="-342900" algn="l">
              <a:buAutoNum type="arabicPeriod" startAt="3"/>
            </a:pPr>
            <a:r>
              <a:rPr lang="da-DK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Vedtagelse af kommissorium 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[drøftelse/beslutning] (11:20-11:35)</a:t>
            </a:r>
          </a:p>
          <a:p>
            <a:pPr marL="685800" lvl="2" algn="l"/>
            <a:r>
              <a:rPr lang="da-DK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Bilag:</a:t>
            </a:r>
          </a:p>
          <a:p>
            <a:pPr marL="685800" lvl="2" algn="l"/>
            <a:r>
              <a:rPr lang="da-DK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Bilag 3 - Udkast til Kommissorium for Den lokale trepart for Odense Fjord</a:t>
            </a:r>
          </a:p>
          <a:p>
            <a:pPr marL="342900" indent="-342900" algn="l">
              <a:buAutoNum type="arabicPeriod" startAt="6"/>
            </a:pPr>
            <a:r>
              <a:rPr lang="da-DK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Arealudpegning og arbejdsværktøjer 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v/Lasse Nissen Kristiansen [orientering/drøftelse] (11:35-11:45)</a:t>
            </a:r>
          </a:p>
          <a:p>
            <a:pPr marL="342900" indent="-342900" algn="l">
              <a:buAutoNum type="arabicPeriod" startAt="6"/>
            </a:pPr>
            <a:r>
              <a:rPr lang="da-DK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Dagsorden for næste møde og mødedatoer 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[beslutning] (11:45-12:00)</a:t>
            </a:r>
          </a:p>
          <a:p>
            <a:pPr marL="685800" lvl="2" algn="l"/>
            <a:r>
              <a:rPr lang="da-DK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Bilag:</a:t>
            </a:r>
          </a:p>
          <a:p>
            <a:pPr marL="685800" lvl="2" algn="l"/>
            <a:r>
              <a:rPr lang="da-DK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Bilag 4- Udkast til dagsorden for næste møde</a:t>
            </a:r>
          </a:p>
          <a:p>
            <a:pPr algn="l"/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da-DK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Eventuelt </a:t>
            </a:r>
            <a:r>
              <a:rPr lang="da-DK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(12:00-12:05)</a:t>
            </a:r>
          </a:p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FROKOST (12:05-12:30)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1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B14C9-B7AD-1D74-6C64-E018DA46F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72" y="2564040"/>
            <a:ext cx="10515600" cy="1325563"/>
          </a:xfrm>
        </p:spPr>
        <p:txBody>
          <a:bodyPr/>
          <a:lstStyle/>
          <a:p>
            <a:r>
              <a:rPr lang="da-D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KOMPONENT workshop </a:t>
            </a:r>
            <a:b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v/Alice Holmberg og Sigga Birkvad </a:t>
            </a:r>
          </a:p>
        </p:txBody>
      </p:sp>
    </p:spTree>
    <p:extLst>
      <p:ext uri="{BB962C8B-B14F-4D97-AF65-F5344CB8AC3E}">
        <p14:creationId xmlns:p14="http://schemas.microsoft.com/office/powerpoint/2010/main" val="4073653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618F33-A9BA-A102-B47E-618C34013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da-D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Konstituering</a:t>
            </a:r>
          </a:p>
        </p:txBody>
      </p:sp>
      <p:pic>
        <p:nvPicPr>
          <p:cNvPr id="6" name="Billede 5" descr="Et billede, der indeholder udendørs, græs, sky, træ&#10;&#10;Indhold genereret af kunstig intelligens kan være forkert.">
            <a:extLst>
              <a:ext uri="{FF2B5EF4-FFF2-40B4-BE49-F238E27FC236}">
                <a16:creationId xmlns:a16="http://schemas.microsoft.com/office/drawing/2014/main" id="{01236207-E41B-012C-89AD-D8C06A06C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3362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98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3A346-163F-0D6F-DD78-890BAF593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373" y="981573"/>
            <a:ext cx="10515600" cy="1325563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Vedtagelse af kommissorium </a:t>
            </a:r>
          </a:p>
        </p:txBody>
      </p:sp>
      <p:pic>
        <p:nvPicPr>
          <p:cNvPr id="5" name="Billede 4" descr="Et billede, der indeholder udendørs, græs, plante, sky&#10;&#10;Indhold genereret af kunstig intelligens kan være forkert.">
            <a:extLst>
              <a:ext uri="{FF2B5EF4-FFF2-40B4-BE49-F238E27FC236}">
                <a16:creationId xmlns:a16="http://schemas.microsoft.com/office/drawing/2014/main" id="{D0DE3045-5591-4D2A-B729-113D73C3C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9" y="2070732"/>
            <a:ext cx="12096781" cy="827433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562E724-5333-1179-A248-616DFA9BBFA1}"/>
              </a:ext>
            </a:extLst>
          </p:cNvPr>
          <p:cNvSpPr txBox="1">
            <a:spLocks/>
          </p:cNvSpPr>
          <p:nvPr/>
        </p:nvSpPr>
        <p:spPr>
          <a:xfrm>
            <a:off x="729465" y="-562600"/>
            <a:ext cx="10218016" cy="20785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Vedtagelse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kommissorium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7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1B4665-BA40-F6FB-B0FD-31957D77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>
            <a:normAutofit/>
          </a:bodyPr>
          <a:lstStyle/>
          <a:p>
            <a:r>
              <a:rPr lang="da-D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Arealudpegning og arbejdsværktøjer </a:t>
            </a:r>
            <a:br>
              <a:rPr lang="da-DK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v/Lasse Nissen Kristiansen </a:t>
            </a:r>
            <a:endParaRPr lang="da-DK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ladsholder til indhold 5" descr="Skruenøgle kontur">
            <a:extLst>
              <a:ext uri="{FF2B5EF4-FFF2-40B4-BE49-F238E27FC236}">
                <a16:creationId xmlns:a16="http://schemas.microsoft.com/office/drawing/2014/main" id="{88670E52-CDE8-6D8D-04CF-0F30A6ED7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9001" y="2340429"/>
            <a:ext cx="3457302" cy="3457302"/>
          </a:xfrm>
        </p:spPr>
      </p:pic>
    </p:spTree>
    <p:extLst>
      <p:ext uri="{BB962C8B-B14F-4D97-AF65-F5344CB8AC3E}">
        <p14:creationId xmlns:p14="http://schemas.microsoft.com/office/powerpoint/2010/main" val="101309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2C09CF1F-6EBE-72ED-44D6-29D2F3E457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B711980-5A05-5020-FA3A-35263442F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Introduktion til MARS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81ECDECD-2F89-2705-EDF5-07530E4424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859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B2782-F197-348C-D95D-5AC6DF792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A0ACC38-81D0-B274-60B5-112B069FF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130" y="1541463"/>
            <a:ext cx="8725902" cy="4195762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25839FD-1B12-1670-6508-8CDD9CE8F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 dirty="0"/>
              <a:t>MARS - Screeningsmodul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B4D47FE-7E31-9D5B-64F7-C9BFA27291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02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BC717-EFDE-026B-5AA6-AD4EEECDB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61E56EC-0BB9-8224-A852-03981533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 dirty="0"/>
              <a:t>MARS - Screeningsmodul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C24FE99-F144-2D62-3B1B-668FB6782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1A022E56-F419-D897-9FEB-1F7A0BD09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01" y="1541351"/>
            <a:ext cx="9692586" cy="630000"/>
          </a:xfrm>
        </p:spPr>
        <p:txBody>
          <a:bodyPr/>
          <a:lstStyle/>
          <a:p>
            <a:r>
              <a:rPr lang="da-DK" dirty="0"/>
              <a:t>Kort demonstration af screeningsmodulet</a:t>
            </a:r>
          </a:p>
        </p:txBody>
      </p:sp>
      <p:sp>
        <p:nvSpPr>
          <p:cNvPr id="10" name="Pladsholder til indhold 8">
            <a:extLst>
              <a:ext uri="{FF2B5EF4-FFF2-40B4-BE49-F238E27FC236}">
                <a16:creationId xmlns:a16="http://schemas.microsoft.com/office/drawing/2014/main" id="{9623EB26-2425-E6A0-8C4F-9B3BE2B31754}"/>
              </a:ext>
            </a:extLst>
          </p:cNvPr>
          <p:cNvSpPr txBox="1">
            <a:spLocks/>
          </p:cNvSpPr>
          <p:nvPr/>
        </p:nvSpPr>
        <p:spPr>
          <a:xfrm>
            <a:off x="630000" y="2409476"/>
            <a:ext cx="9692586" cy="63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MARS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69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B6827-33BF-3471-DA4F-5CA6C1D77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8796717-4FC3-501B-7112-5E511CD6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 dirty="0"/>
              <a:t>MARS - Planlægningsmodul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1F7A140-654B-5382-6DD4-CBF2A6E80C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568BF8FA-C6C4-DA9A-D732-328C53CB7079}"/>
              </a:ext>
            </a:extLst>
          </p:cNvPr>
          <p:cNvCxnSpPr>
            <a:cxnSpLocks/>
          </p:cNvCxnSpPr>
          <p:nvPr/>
        </p:nvCxnSpPr>
        <p:spPr>
          <a:xfrm flipH="1">
            <a:off x="3714750" y="2286000"/>
            <a:ext cx="152400" cy="542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82B9D76B-2B3B-3302-02DD-7B73C9935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469" y="1541463"/>
            <a:ext cx="8731224" cy="4195762"/>
          </a:xfrm>
        </p:spPr>
      </p:pic>
    </p:spTree>
    <p:extLst>
      <p:ext uri="{BB962C8B-B14F-4D97-AF65-F5344CB8AC3E}">
        <p14:creationId xmlns:p14="http://schemas.microsoft.com/office/powerpoint/2010/main" val="3993860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0DA0D-0083-9D89-E6AA-AF4C4E7D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DA8C045-4B70-A33B-E4E0-6EC39D0AA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 dirty="0"/>
              <a:t>MARS - Planlægningsmodul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27158E9-BC34-48C9-B238-E7D93AF06D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16007B7B-3658-A4C3-11BB-6833FF1F5801}"/>
              </a:ext>
            </a:extLst>
          </p:cNvPr>
          <p:cNvCxnSpPr>
            <a:cxnSpLocks/>
          </p:cNvCxnSpPr>
          <p:nvPr/>
        </p:nvCxnSpPr>
        <p:spPr>
          <a:xfrm flipH="1">
            <a:off x="3714750" y="2286000"/>
            <a:ext cx="152400" cy="542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5D4DBB8-7C27-EBEC-EEB8-1D12CA03F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108" y="1541463"/>
            <a:ext cx="7369947" cy="4195762"/>
          </a:xfrm>
        </p:spPr>
      </p:pic>
    </p:spTree>
    <p:extLst>
      <p:ext uri="{BB962C8B-B14F-4D97-AF65-F5344CB8AC3E}">
        <p14:creationId xmlns:p14="http://schemas.microsoft.com/office/powerpoint/2010/main" val="2415830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191C0-947E-A80A-771B-B6C6D4192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ADBA315-FC90-2EA3-8E6E-F8B18B41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 dirty="0"/>
              <a:t>MARS - Planlægningsmodul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2EAF8FE-A747-0D57-A59F-084B06B505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7D3CE92-4C1A-1D7C-B167-D24F9FE25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900" t="45196" r="70401" b="6493"/>
          <a:stretch/>
        </p:blipFill>
        <p:spPr>
          <a:xfrm>
            <a:off x="3058606" y="1248685"/>
            <a:ext cx="4835374" cy="4360629"/>
          </a:xfrm>
        </p:spPr>
      </p:pic>
    </p:spTree>
    <p:extLst>
      <p:ext uri="{BB962C8B-B14F-4D97-AF65-F5344CB8AC3E}">
        <p14:creationId xmlns:p14="http://schemas.microsoft.com/office/powerpoint/2010/main" val="25767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C436D-D511-DB1A-2174-86338C65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40" y="1792344"/>
            <a:ext cx="7547960" cy="293205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Velkomst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præsentation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12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	</a:t>
            </a:r>
            <a:br>
              <a:rPr lang="da-DK" i="1" dirty="0">
                <a:cs typeface="Times New Roman" panose="02020603050405020304" pitchFamily="18" charset="0"/>
              </a:rPr>
            </a:br>
            <a:endParaRPr lang="en-US" b="1" kern="12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Billede 11" descr="Et billede, der indeholder udendørs, natur, græs, plantevækst&#10;&#10;Indhold genereret af kunstig intelligens kan være forkert.">
            <a:extLst>
              <a:ext uri="{FF2B5EF4-FFF2-40B4-BE49-F238E27FC236}">
                <a16:creationId xmlns:a16="http://schemas.microsoft.com/office/drawing/2014/main" id="{9B33DF8D-F3DA-4F9B-F42E-2D2BC0D8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0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1349B-11A6-B86E-12AB-A71BF729C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7C6F05F-2C18-0872-64B6-C0273654B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/>
              <a:t>MARS - Planlægningsmodul</a:t>
            </a:r>
          </a:p>
        </p:txBody>
      </p:sp>
      <p:pic>
        <p:nvPicPr>
          <p:cNvPr id="7" name="Pladsholder til indhold 6" descr="Et billede, der indeholder tekst, skærmbillede, kort, atlas&#10;&#10;Indhold genereret af kunstig intelligens kan være forkert.">
            <a:extLst>
              <a:ext uri="{FF2B5EF4-FFF2-40B4-BE49-F238E27FC236}">
                <a16:creationId xmlns:a16="http://schemas.microsoft.com/office/drawing/2014/main" id="{6D1FACD6-5646-C1D2-132D-9C10DCFFE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354" y="1541350"/>
            <a:ext cx="8695880" cy="4195763"/>
          </a:xfrm>
          <a:noFill/>
        </p:spPr>
      </p:pic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38F00670-5B17-1738-75D3-475A1470F9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/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0082631D-AE1E-8797-567F-30A231E63DCE}"/>
              </a:ext>
            </a:extLst>
          </p:cNvPr>
          <p:cNvCxnSpPr/>
          <p:nvPr/>
        </p:nvCxnSpPr>
        <p:spPr>
          <a:xfrm>
            <a:off x="5133975" y="3276600"/>
            <a:ext cx="152400" cy="4762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80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60C316A-C3CF-A42C-4C90-FE05973C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/>
              <a:t>MARS - Statusmodul</a:t>
            </a:r>
          </a:p>
        </p:txBody>
      </p:sp>
      <p:pic>
        <p:nvPicPr>
          <p:cNvPr id="14" name="Pladsholder til indhold 13" descr="Et billede, der indeholder tekst, skærmbillede, software, Multimediesoftware&#10;&#10;Indhold genereret af kunstig intelligens kan være forkert.">
            <a:extLst>
              <a:ext uri="{FF2B5EF4-FFF2-40B4-BE49-F238E27FC236}">
                <a16:creationId xmlns:a16="http://schemas.microsoft.com/office/drawing/2014/main" id="{0877F11B-4FC5-0DDD-3DCE-8E83BA8EC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9702" y="1541350"/>
            <a:ext cx="8833183" cy="4195763"/>
          </a:xfrm>
          <a:noFill/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0A5EE94-3B56-66B7-0E02-035EABE973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73AB13D0-F55A-B0D0-8403-D89CD6CCA090}"/>
              </a:ext>
            </a:extLst>
          </p:cNvPr>
          <p:cNvCxnSpPr>
            <a:cxnSpLocks/>
          </p:cNvCxnSpPr>
          <p:nvPr/>
        </p:nvCxnSpPr>
        <p:spPr>
          <a:xfrm flipH="1">
            <a:off x="3714750" y="2286000"/>
            <a:ext cx="152400" cy="542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3F53DF73-A228-A7BC-DC1F-29DD005AD752}"/>
              </a:ext>
            </a:extLst>
          </p:cNvPr>
          <p:cNvCxnSpPr>
            <a:cxnSpLocks/>
          </p:cNvCxnSpPr>
          <p:nvPr/>
        </p:nvCxnSpPr>
        <p:spPr>
          <a:xfrm>
            <a:off x="847725" y="2514600"/>
            <a:ext cx="409575" cy="323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680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3B612-59D5-B03A-BE99-4CECCCE49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D056D57-A5DB-944D-2FD8-0F897BBC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/>
              <a:t>MARS - Statusmodul</a:t>
            </a:r>
          </a:p>
        </p:txBody>
      </p:sp>
      <p:pic>
        <p:nvPicPr>
          <p:cNvPr id="3" name="Pladsholder til indhold 2">
            <a:extLst>
              <a:ext uri="{FF2B5EF4-FFF2-40B4-BE49-F238E27FC236}">
                <a16:creationId xmlns:a16="http://schemas.microsoft.com/office/drawing/2014/main" id="{63438B8E-2713-608A-5942-50208CBEE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354" y="1541350"/>
            <a:ext cx="8695880" cy="4195763"/>
          </a:xfr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02D0358-202C-ACF3-8864-7C36522A12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31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387C2-C9BF-C273-C254-A0C473F41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C8D3FED-FAB5-B686-6C75-8D8729BB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630000"/>
            <a:ext cx="9692586" cy="900000"/>
          </a:xfrm>
        </p:spPr>
        <p:txBody>
          <a:bodyPr anchor="t">
            <a:normAutofit/>
          </a:bodyPr>
          <a:lstStyle/>
          <a:p>
            <a:r>
              <a:rPr lang="da-DK"/>
              <a:t>MARS - Statusmodul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EA5372BF-BA0C-032D-3AD5-430339466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8354" y="1541350"/>
            <a:ext cx="8695880" cy="4195763"/>
          </a:xfrm>
          <a:noFill/>
        </p:spPr>
      </p:pic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413F40E-358C-FBC0-A406-4A2805B03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000" y="6075000"/>
            <a:ext cx="7181354" cy="63000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4E87D996-F89E-65AA-4133-816608729E51}"/>
              </a:ext>
            </a:extLst>
          </p:cNvPr>
          <p:cNvCxnSpPr>
            <a:cxnSpLocks/>
          </p:cNvCxnSpPr>
          <p:nvPr/>
        </p:nvCxnSpPr>
        <p:spPr>
          <a:xfrm>
            <a:off x="3095625" y="2505075"/>
            <a:ext cx="200025" cy="190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Lige pilforbindelse 11">
            <a:extLst>
              <a:ext uri="{FF2B5EF4-FFF2-40B4-BE49-F238E27FC236}">
                <a16:creationId xmlns:a16="http://schemas.microsoft.com/office/drawing/2014/main" id="{923C602F-0E8C-0C83-1B44-A66E1D76CD91}"/>
              </a:ext>
            </a:extLst>
          </p:cNvPr>
          <p:cNvCxnSpPr>
            <a:cxnSpLocks/>
          </p:cNvCxnSpPr>
          <p:nvPr/>
        </p:nvCxnSpPr>
        <p:spPr>
          <a:xfrm>
            <a:off x="968989" y="2505075"/>
            <a:ext cx="318729" cy="200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283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74E5AD-3C0E-D819-807A-4A016121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Forslag til principper for omlægningsplanen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8DE9A4-9217-A20D-2AF2-76FCFA301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Kommunerne tager bl.a. udgangspunkt i eksisterende planlægning;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/>
              <a:t>Grønt Danmarkskort/Grønne Sammenhænge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/>
              <a:t>Lavbundsarealer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/>
              <a:t>Arealer med ringe kvælstofretention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 err="1"/>
              <a:t>Indvindingsoplande</a:t>
            </a:r>
            <a:r>
              <a:rPr lang="da-DK" dirty="0"/>
              <a:t> til drikkevand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/>
              <a:t>Sårbare grundvandsdannende områder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Der kan bl.a. ikke indtegnes arealer som allerede er;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/>
              <a:t>§ 3-natur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dirty="0"/>
              <a:t>Arealer med etablerede vådområder/skove/</a:t>
            </a:r>
            <a:r>
              <a:rPr lang="da-DK" dirty="0" err="1"/>
              <a:t>ekstensiveringer</a:t>
            </a:r>
            <a:endParaRPr lang="da-DK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DC29B15-A8A3-4509-E5A0-19E2ACA6BA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468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00AF1-A246-79B0-4BD8-3891BA864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458" y="511844"/>
            <a:ext cx="9543405" cy="1188720"/>
          </a:xfrm>
        </p:spPr>
        <p:txBody>
          <a:bodyPr>
            <a:normAutofit/>
          </a:bodyPr>
          <a:lstStyle/>
          <a:p>
            <a:r>
              <a:rPr lang="da-DK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Dagsorden for næste møde og mødedatoer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CFA812A-49F7-9E58-F28B-BCCCBCDF6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59" y="2051883"/>
            <a:ext cx="8591479" cy="3812929"/>
          </a:xfrm>
        </p:spPr>
        <p:txBody>
          <a:bodyPr anchor="ctr">
            <a:normAutofit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endParaRPr lang="da-DK" sz="18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200000"/>
              </a:lnSpc>
              <a:buNone/>
            </a:pPr>
            <a:r>
              <a:rPr lang="da-DK" sz="2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Forslag til mødedatoer for 2025</a:t>
            </a:r>
          </a:p>
          <a:p>
            <a:pPr>
              <a:lnSpc>
                <a:spcPct val="200000"/>
              </a:lnSpc>
            </a:pPr>
            <a:r>
              <a:rPr lang="da-DK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 marts kl. 09:00-12:00 // 27. </a:t>
            </a:r>
            <a:r>
              <a:rPr lang="da-DK" sz="1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marts</a:t>
            </a:r>
            <a:r>
              <a:rPr lang="da-DK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kl. 09:00-12:00 eller kl. 12:00-15:00</a:t>
            </a:r>
          </a:p>
          <a:p>
            <a:pPr>
              <a:lnSpc>
                <a:spcPct val="200000"/>
              </a:lnSpc>
            </a:pPr>
            <a:r>
              <a:rPr lang="da-DK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18. juni kl. 09:00-12:00 eller kl. 12:00-15:00 // 16. juni kl. 12:00-15:00</a:t>
            </a:r>
          </a:p>
          <a:p>
            <a:pPr>
              <a:lnSpc>
                <a:spcPct val="200000"/>
              </a:lnSpc>
            </a:pPr>
            <a:r>
              <a:rPr lang="da-DK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september kl. 12:00-15:00 // 3. september kl. 09:00-12:00 </a:t>
            </a:r>
          </a:p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da-DK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oktober kl. 12:00-15:00 //  9. oktober kl. 09:00-12:00 </a:t>
            </a:r>
          </a:p>
          <a:p>
            <a:endParaRPr lang="da-DK" sz="2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llede 6" descr="Et billede, der indeholder plante, blomst, orkidé, Landplante&#10;&#10;Indhold genereret af kunstig intelligens kan være forkert.">
            <a:extLst>
              <a:ext uri="{FF2B5EF4-FFF2-40B4-BE49-F238E27FC236}">
                <a16:creationId xmlns:a16="http://schemas.microsoft.com/office/drawing/2014/main" id="{F926BDFB-8366-D021-6112-1C94D9440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53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07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B47C7-F951-B146-8616-C046D027F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689" y="2531552"/>
            <a:ext cx="9133725" cy="1188720"/>
          </a:xfrm>
        </p:spPr>
        <p:txBody>
          <a:bodyPr>
            <a:noAutofit/>
          </a:bodyPr>
          <a:lstStyle/>
          <a:p>
            <a:r>
              <a:rPr lang="da-DK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Eventuelt</a:t>
            </a:r>
          </a:p>
        </p:txBody>
      </p:sp>
    </p:spTree>
    <p:extLst>
      <p:ext uri="{BB962C8B-B14F-4D97-AF65-F5344CB8AC3E}">
        <p14:creationId xmlns:p14="http://schemas.microsoft.com/office/powerpoint/2010/main" val="3241056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udendørs, græs, sky, natur&#10;&#10;Indhold genereret af kunstig intelligens kan være forkert.">
            <a:extLst>
              <a:ext uri="{FF2B5EF4-FFF2-40B4-BE49-F238E27FC236}">
                <a16:creationId xmlns:a16="http://schemas.microsoft.com/office/drawing/2014/main" id="{EFB2BC6C-4965-35DE-BD95-99B968186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0438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FDC53F-8943-9004-0996-1166C10E6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da-D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Præsentation af opgaven i den lokale trepart </a:t>
            </a:r>
            <a:br>
              <a:rPr lang="da-DK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v/Signe Nørrung Balezantis</a:t>
            </a:r>
          </a:p>
        </p:txBody>
      </p:sp>
    </p:spTree>
    <p:extLst>
      <p:ext uri="{BB962C8B-B14F-4D97-AF65-F5344CB8AC3E}">
        <p14:creationId xmlns:p14="http://schemas.microsoft.com/office/powerpoint/2010/main" val="208235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354F86A4-4607-4499-BCDC-186F9A26C4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049865"/>
              </p:ext>
            </p:extLst>
          </p:nvPr>
        </p:nvGraphicFramePr>
        <p:xfrm>
          <a:off x="2939999" y="1373563"/>
          <a:ext cx="631200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5937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lede 22" descr="Et billede, der indeholder udendørs, vand, genspejling, Vandressourcer&#10;&#10;Indhold genereret af kunstig intelligens kan være forkert.">
            <a:extLst>
              <a:ext uri="{FF2B5EF4-FFF2-40B4-BE49-F238E27FC236}">
                <a16:creationId xmlns:a16="http://schemas.microsoft.com/office/drawing/2014/main" id="{9C558815-1C2D-49F5-B162-9A9CC212C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5" b="46543"/>
          <a:stretch/>
        </p:blipFill>
        <p:spPr>
          <a:xfrm rot="10800000">
            <a:off x="0" y="4532488"/>
            <a:ext cx="12192000" cy="2325512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2995F45D-B77A-09AA-33BC-ECDB96C6AA6F}"/>
              </a:ext>
            </a:extLst>
          </p:cNvPr>
          <p:cNvSpPr txBox="1"/>
          <p:nvPr/>
        </p:nvSpPr>
        <p:spPr>
          <a:xfrm>
            <a:off x="7950200" y="1083733"/>
            <a:ext cx="2937934" cy="45766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Danmarks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Grønne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Arealfond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a-DK" sz="1600" b="0" i="0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a-DK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Støtte til udtagning af 140.000 hektar kulstofrige lavbundsjorde</a:t>
            </a:r>
          </a:p>
          <a:p>
            <a:endParaRPr lang="da-DK" sz="16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Støtte til øvrig arealomlægning, herunder vådområder og ekstensivering</a:t>
            </a:r>
          </a:p>
          <a:p>
            <a:r>
              <a:rPr lang="da-DK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a-DK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Støtte til rejsning af 250.000 hektar ny skov frem mod 2045</a:t>
            </a:r>
          </a:p>
          <a:p>
            <a:endParaRPr 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Strategisk jordopkøb, herunder med henblik på bl.a. kvælstofreduktioner og jordfordeling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6CE94942-F25C-69DC-A4F8-2E3532DF8A05}"/>
              </a:ext>
            </a:extLst>
          </p:cNvPr>
          <p:cNvSpPr txBox="1"/>
          <p:nvPr/>
        </p:nvSpPr>
        <p:spPr>
          <a:xfrm>
            <a:off x="635000" y="1083733"/>
            <a:ext cx="2937934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a-D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Formål</a:t>
            </a:r>
          </a:p>
          <a:p>
            <a:pPr marL="0" indent="0">
              <a:buNone/>
            </a:pPr>
            <a:endParaRPr 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Nedbringe CO2 udledningen i henhold til Klimaloven og Landbrugsaftalen</a:t>
            </a:r>
          </a:p>
          <a:p>
            <a:endParaRPr lang="da-DK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Opnå god økologisk tilstand i fjorde og farvande</a:t>
            </a:r>
          </a:p>
          <a:p>
            <a:endParaRPr lang="da-DK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 mere plads til naturen</a:t>
            </a:r>
          </a:p>
          <a:p>
            <a:endParaRPr lang="da-DK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Opnå en bedre biodiversitet</a:t>
            </a: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96EB867D-0BD4-C06D-8E1B-47BD42C8E2DC}"/>
              </a:ext>
            </a:extLst>
          </p:cNvPr>
          <p:cNvSpPr/>
          <p:nvPr/>
        </p:nvSpPr>
        <p:spPr>
          <a:xfrm>
            <a:off x="3699934" y="1989665"/>
            <a:ext cx="465666" cy="62653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97E7C84A-1D04-E5F2-2A9E-8007A8DFEFF8}"/>
              </a:ext>
            </a:extLst>
          </p:cNvPr>
          <p:cNvSpPr/>
          <p:nvPr/>
        </p:nvSpPr>
        <p:spPr>
          <a:xfrm>
            <a:off x="7357534" y="1989666"/>
            <a:ext cx="465666" cy="62653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66F63A3-944D-A510-2605-C87B6DE43FBD}"/>
              </a:ext>
            </a:extLst>
          </p:cNvPr>
          <p:cNvSpPr txBox="1"/>
          <p:nvPr/>
        </p:nvSpPr>
        <p:spPr>
          <a:xfrm>
            <a:off x="4292600" y="1083733"/>
            <a:ext cx="2937934" cy="38472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a-DK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Nationale indsatsmål</a:t>
            </a:r>
          </a:p>
          <a:p>
            <a:endParaRPr 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Udtage 140.000 hektar lavbundjord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Nedbringe den årlige kvælstofudledning på landsplan med 13.780 ton</a:t>
            </a:r>
          </a:p>
          <a:p>
            <a:endParaRPr lang="da-DK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Rejse 250.000 hektar skov</a:t>
            </a:r>
          </a:p>
          <a:p>
            <a:endParaRPr 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Opnåelse af 20 % beskyttet natur og hvor muligt strengt beskyttet natur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E93686AC-A662-4AED-6C95-BBC99AB06DC5}"/>
              </a:ext>
            </a:extLst>
          </p:cNvPr>
          <p:cNvSpPr/>
          <p:nvPr/>
        </p:nvSpPr>
        <p:spPr>
          <a:xfrm>
            <a:off x="4489807" y="1582220"/>
            <a:ext cx="2547991" cy="155139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4847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0D1F33E-2DD2-6902-8BEB-3523855DE0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2441265"/>
              </p:ext>
            </p:extLst>
          </p:nvPr>
        </p:nvGraphicFramePr>
        <p:xfrm>
          <a:off x="2741200" y="987292"/>
          <a:ext cx="6906517" cy="536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felt 3">
            <a:extLst>
              <a:ext uri="{FF2B5EF4-FFF2-40B4-BE49-F238E27FC236}">
                <a16:creationId xmlns:a16="http://schemas.microsoft.com/office/drawing/2014/main" id="{0CE23181-B2D5-F152-CC18-9C09652524B1}"/>
              </a:ext>
            </a:extLst>
          </p:cNvPr>
          <p:cNvSpPr txBox="1"/>
          <p:nvPr/>
        </p:nvSpPr>
        <p:spPr>
          <a:xfrm>
            <a:off x="3556971" y="123352"/>
            <a:ext cx="4190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organisering</a:t>
            </a:r>
          </a:p>
        </p:txBody>
      </p:sp>
    </p:spTree>
    <p:extLst>
      <p:ext uri="{BB962C8B-B14F-4D97-AF65-F5344CB8AC3E}">
        <p14:creationId xmlns:p14="http://schemas.microsoft.com/office/powerpoint/2010/main" val="1370349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kort, atlas&#10;&#10;Automatisk genereret beskrivelse">
            <a:extLst>
              <a:ext uri="{FF2B5EF4-FFF2-40B4-BE49-F238E27FC236}">
                <a16:creationId xmlns:a16="http://schemas.microsoft.com/office/drawing/2014/main" id="{A40DEAED-785F-CD97-C9D0-386B7E8D7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00773" cy="692689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18AE6A6C-D5A5-3980-79BC-6F17E0F1D704}"/>
              </a:ext>
            </a:extLst>
          </p:cNvPr>
          <p:cNvSpPr txBox="1"/>
          <p:nvPr/>
        </p:nvSpPr>
        <p:spPr>
          <a:xfrm>
            <a:off x="5692739" y="1474708"/>
            <a:ext cx="5341706" cy="4104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Treparter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grupperinger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Danmark</a:t>
            </a: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lokale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treparter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grupperinger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Treparter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grupperinger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på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Fyn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lokale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treparter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grupperinger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50839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597B5DB3-3974-5EDE-D71C-FDD6A73247F8}"/>
              </a:ext>
            </a:extLst>
          </p:cNvPr>
          <p:cNvCxnSpPr/>
          <p:nvPr/>
        </p:nvCxnSpPr>
        <p:spPr>
          <a:xfrm>
            <a:off x="4339016" y="3045353"/>
            <a:ext cx="0" cy="5201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E393C542-C92C-00BC-C07F-AA8DDC84AE9A}"/>
              </a:ext>
            </a:extLst>
          </p:cNvPr>
          <p:cNvCxnSpPr>
            <a:cxnSpLocks/>
          </p:cNvCxnSpPr>
          <p:nvPr/>
        </p:nvCxnSpPr>
        <p:spPr>
          <a:xfrm>
            <a:off x="4337354" y="4837246"/>
            <a:ext cx="0" cy="5536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EA5883E0-395D-0064-B4A8-CB5D91DFEF75}"/>
              </a:ext>
            </a:extLst>
          </p:cNvPr>
          <p:cNvCxnSpPr>
            <a:cxnSpLocks/>
          </p:cNvCxnSpPr>
          <p:nvPr/>
        </p:nvCxnSpPr>
        <p:spPr>
          <a:xfrm>
            <a:off x="5449970" y="4260777"/>
            <a:ext cx="5444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11C48EAE-F9FA-F959-D2F8-70D62195412C}"/>
              </a:ext>
            </a:extLst>
          </p:cNvPr>
          <p:cNvCxnSpPr>
            <a:cxnSpLocks/>
          </p:cNvCxnSpPr>
          <p:nvPr/>
        </p:nvCxnSpPr>
        <p:spPr>
          <a:xfrm>
            <a:off x="9127209" y="4269478"/>
            <a:ext cx="62078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B4BF3F7F-B122-ACBA-9677-B9F33D467C21}"/>
              </a:ext>
            </a:extLst>
          </p:cNvPr>
          <p:cNvCxnSpPr>
            <a:cxnSpLocks/>
          </p:cNvCxnSpPr>
          <p:nvPr/>
        </p:nvCxnSpPr>
        <p:spPr>
          <a:xfrm flipH="1">
            <a:off x="2420459" y="4269478"/>
            <a:ext cx="54296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ktangel: afrundede hjørner 23">
            <a:extLst>
              <a:ext uri="{FF2B5EF4-FFF2-40B4-BE49-F238E27FC236}">
                <a16:creationId xmlns:a16="http://schemas.microsoft.com/office/drawing/2014/main" id="{202AC556-EB43-3E44-75B6-60ABE519BF89}"/>
              </a:ext>
            </a:extLst>
          </p:cNvPr>
          <p:cNvSpPr/>
          <p:nvPr/>
        </p:nvSpPr>
        <p:spPr>
          <a:xfrm>
            <a:off x="559967" y="1968461"/>
            <a:ext cx="7554775" cy="8031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 Lokale Trepart for </a:t>
            </a:r>
            <a:r>
              <a:rPr lang="da-DK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Odense Fjord</a:t>
            </a:r>
            <a:r>
              <a:rPr lang="da-DK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Storebælt og Det Sydfynske Øhav </a:t>
            </a:r>
          </a:p>
        </p:txBody>
      </p:sp>
      <p:sp>
        <p:nvSpPr>
          <p:cNvPr id="25" name="Rektangel: afrundede hjørner 24">
            <a:extLst>
              <a:ext uri="{FF2B5EF4-FFF2-40B4-BE49-F238E27FC236}">
                <a16:creationId xmlns:a16="http://schemas.microsoft.com/office/drawing/2014/main" id="{524412AB-E654-4AC0-CE21-7F10A63BE64E}"/>
              </a:ext>
            </a:extLst>
          </p:cNvPr>
          <p:cNvSpPr/>
          <p:nvPr/>
        </p:nvSpPr>
        <p:spPr>
          <a:xfrm>
            <a:off x="3205480" y="3821086"/>
            <a:ext cx="2181111" cy="72522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FLI-sekretariatet Kerteminde Kommune </a:t>
            </a:r>
          </a:p>
        </p:txBody>
      </p:sp>
      <p:sp>
        <p:nvSpPr>
          <p:cNvPr id="27" name="Rektangel: afrundede hjørner 26">
            <a:extLst>
              <a:ext uri="{FF2B5EF4-FFF2-40B4-BE49-F238E27FC236}">
                <a16:creationId xmlns:a16="http://schemas.microsoft.com/office/drawing/2014/main" id="{47B05482-7E76-8368-A4F4-160A702213E8}"/>
              </a:ext>
            </a:extLst>
          </p:cNvPr>
          <p:cNvSpPr/>
          <p:nvPr/>
        </p:nvSpPr>
        <p:spPr>
          <a:xfrm>
            <a:off x="6096000" y="3826750"/>
            <a:ext cx="2956898" cy="72522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Adm. Styregrupper/ledergrupper </a:t>
            </a:r>
          </a:p>
        </p:txBody>
      </p:sp>
      <p:sp>
        <p:nvSpPr>
          <p:cNvPr id="28" name="Rektangel: afrundede hjørner 27">
            <a:extLst>
              <a:ext uri="{FF2B5EF4-FFF2-40B4-BE49-F238E27FC236}">
                <a16:creationId xmlns:a16="http://schemas.microsoft.com/office/drawing/2014/main" id="{F617F4CC-6C8A-4AD7-E683-5AE5B3F6AF93}"/>
              </a:ext>
            </a:extLst>
          </p:cNvPr>
          <p:cNvSpPr/>
          <p:nvPr/>
        </p:nvSpPr>
        <p:spPr>
          <a:xfrm>
            <a:off x="9822305" y="3776651"/>
            <a:ext cx="2280652" cy="72522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Kommunalbestyrelserne</a:t>
            </a:r>
            <a:r>
              <a:rPr lang="da-DK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29" name="Rektangel: afrundede hjørner 28">
            <a:extLst>
              <a:ext uri="{FF2B5EF4-FFF2-40B4-BE49-F238E27FC236}">
                <a16:creationId xmlns:a16="http://schemas.microsoft.com/office/drawing/2014/main" id="{7FF8E8BA-79DA-0C46-6345-F019C19211C5}"/>
              </a:ext>
            </a:extLst>
          </p:cNvPr>
          <p:cNvSpPr/>
          <p:nvPr/>
        </p:nvSpPr>
        <p:spPr>
          <a:xfrm>
            <a:off x="3339919" y="5542921"/>
            <a:ext cx="1979105" cy="62823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Teknikergrupper</a:t>
            </a:r>
            <a:r>
              <a:rPr lang="da-DK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0" name="Rektangel: afrundede hjørner 29">
            <a:extLst>
              <a:ext uri="{FF2B5EF4-FFF2-40B4-BE49-F238E27FC236}">
                <a16:creationId xmlns:a16="http://schemas.microsoft.com/office/drawing/2014/main" id="{F576E661-7E21-1557-242F-D9141B2164F3}"/>
              </a:ext>
            </a:extLst>
          </p:cNvPr>
          <p:cNvSpPr/>
          <p:nvPr/>
        </p:nvSpPr>
        <p:spPr>
          <a:xfrm>
            <a:off x="57396" y="3821086"/>
            <a:ext cx="2300782" cy="76818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Force Arealudtag, Syddanmark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CE23181-B2D5-F152-CC18-9C09652524B1}"/>
              </a:ext>
            </a:extLst>
          </p:cNvPr>
          <p:cNvSpPr txBox="1"/>
          <p:nvPr/>
        </p:nvSpPr>
        <p:spPr>
          <a:xfrm>
            <a:off x="3225800" y="556898"/>
            <a:ext cx="367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 organisering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97E9F6D4-D96B-EB87-FB75-DE2E4FAAEA0D}"/>
              </a:ext>
            </a:extLst>
          </p:cNvPr>
          <p:cNvSpPr/>
          <p:nvPr/>
        </p:nvSpPr>
        <p:spPr>
          <a:xfrm>
            <a:off x="6180497" y="5965676"/>
            <a:ext cx="2501166" cy="4659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Kystvandråd Odense Fjord </a:t>
            </a:r>
            <a:r>
              <a:rPr lang="da-DK" sz="1600" dirty="0"/>
              <a:t> 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711D679A-8580-B927-98F6-EC4D9C5E4C7E}"/>
              </a:ext>
            </a:extLst>
          </p:cNvPr>
          <p:cNvSpPr txBox="1"/>
          <p:nvPr/>
        </p:nvSpPr>
        <p:spPr>
          <a:xfrm>
            <a:off x="5746046" y="5646367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684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5E14C359-F16F-F553-8590-9FF2425025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320706"/>
              </p:ext>
            </p:extLst>
          </p:nvPr>
        </p:nvGraphicFramePr>
        <p:xfrm>
          <a:off x="184935" y="-92467"/>
          <a:ext cx="11578975" cy="6811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008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iel blå">
  <a:themeElements>
    <a:clrScheme name="Brugerdefineret 1">
      <a:dk1>
        <a:srgbClr val="000000"/>
      </a:dk1>
      <a:lt1>
        <a:srgbClr val="FFFFFF"/>
      </a:lt1>
      <a:dk2>
        <a:srgbClr val="003764"/>
      </a:dk2>
      <a:lt2>
        <a:srgbClr val="FFFFFF"/>
      </a:lt2>
      <a:accent1>
        <a:srgbClr val="3A574F"/>
      </a:accent1>
      <a:accent2>
        <a:srgbClr val="763840"/>
      </a:accent2>
      <a:accent3>
        <a:srgbClr val="4F2C57"/>
      </a:accent3>
      <a:accent4>
        <a:srgbClr val="666666"/>
      </a:accent4>
      <a:accent5>
        <a:srgbClr val="C88A23"/>
      </a:accent5>
      <a:accent6>
        <a:srgbClr val="3E5D87"/>
      </a:accent6>
      <a:hlink>
        <a:srgbClr val="003764"/>
      </a:hlink>
      <a:folHlink>
        <a:srgbClr val="003764"/>
      </a:folHlink>
    </a:clrScheme>
    <a:fontScheme name="Odense Kommune">
      <a:majorFont>
        <a:latin typeface="Oswa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dense Kommune - PowerPoint skabelon 01-2024 DK WT.pptx" id="{3D57361E-0C10-491A-9C6C-79F999914C90}" vid="{86553400-C60A-4224-A04F-1A0EF64A048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14335</TotalTime>
  <Words>554</Words>
  <Application>Microsoft Office PowerPoint</Application>
  <PresentationFormat>Widescreen</PresentationFormat>
  <Paragraphs>117</Paragraphs>
  <Slides>26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26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Oswald</vt:lpstr>
      <vt:lpstr>Times New Roman</vt:lpstr>
      <vt:lpstr>Office-tema</vt:lpstr>
      <vt:lpstr>Officiel blå</vt:lpstr>
      <vt:lpstr>Dagsorden</vt:lpstr>
      <vt:lpstr>1. Velkomst og præsentation   </vt:lpstr>
      <vt:lpstr>2. Præsentation af opgaven i den lokale trepart  v/Signe Nørrung Balezantis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3. KOMPONENT workshop  v/Alice Holmberg og Sigga Birkvad </vt:lpstr>
      <vt:lpstr>4. Konstituering</vt:lpstr>
      <vt:lpstr>5. Vedtagelse af kommissorium </vt:lpstr>
      <vt:lpstr>6. Arealudpegning og arbejdsværktøjer  v/Lasse Nissen Kristiansen </vt:lpstr>
      <vt:lpstr>Introduktion til MARS</vt:lpstr>
      <vt:lpstr>MARS - Screeningsmodul</vt:lpstr>
      <vt:lpstr>MARS - Screeningsmodul</vt:lpstr>
      <vt:lpstr>MARS - Planlægningsmodul</vt:lpstr>
      <vt:lpstr>MARS - Planlægningsmodul</vt:lpstr>
      <vt:lpstr>MARS - Planlægningsmodul</vt:lpstr>
      <vt:lpstr>MARS - Planlægningsmodul</vt:lpstr>
      <vt:lpstr>MARS - Statusmodul</vt:lpstr>
      <vt:lpstr>MARS - Statusmodul</vt:lpstr>
      <vt:lpstr>MARS - Statusmodul</vt:lpstr>
      <vt:lpstr>Forslag til principper for omlægningsplanen</vt:lpstr>
      <vt:lpstr>7. Dagsorden for næste møde og mødedatoer </vt:lpstr>
      <vt:lpstr>8. Eventuelt</vt:lpstr>
    </vt:vector>
  </TitlesOfParts>
  <Company>Kerteminde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Velkomst og mødeplan</dc:title>
  <dc:creator>Signe Nørrung Balezantis</dc:creator>
  <cp:lastModifiedBy>Signe Nørrung Balezantis</cp:lastModifiedBy>
  <cp:revision>49</cp:revision>
  <dcterms:created xsi:type="dcterms:W3CDTF">2025-02-12T12:39:58Z</dcterms:created>
  <dcterms:modified xsi:type="dcterms:W3CDTF">2025-03-24T08:02:28Z</dcterms:modified>
</cp:coreProperties>
</file>